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3"/>
    <p:sldMasterId id="2147483675" r:id="rId4"/>
  </p:sldMasterIdLst>
  <p:notesMasterIdLst>
    <p:notesMasterId r:id="rId14"/>
  </p:notesMasterIdLst>
  <p:sldIdLst>
    <p:sldId id="316" r:id="rId5"/>
    <p:sldId id="298" r:id="rId6"/>
    <p:sldId id="326" r:id="rId7"/>
    <p:sldId id="313" r:id="rId8"/>
    <p:sldId id="329" r:id="rId9"/>
    <p:sldId id="327" r:id="rId10"/>
    <p:sldId id="328" r:id="rId11"/>
    <p:sldId id="309" r:id="rId12"/>
    <p:sldId id="275" r:id="rId13"/>
  </p:sldIdLst>
  <p:sldSz cx="9144000" cy="5143500" type="screen16x9"/>
  <p:notesSz cx="6858000" cy="9144000"/>
  <p:embeddedFontLst>
    <p:embeddedFont>
      <p:font typeface="Work Sans Light" panose="020B060402020202020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Roboto Medium" panose="020B0604020202020204" charset="0"/>
      <p:regular r:id="rId26"/>
      <p:bold r:id="rId27"/>
      <p:italic r:id="rId28"/>
      <p:boldItalic r:id="rId29"/>
    </p:embeddedFont>
    <p:embeddedFont>
      <p:font typeface="Work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91C4C-39AD-337C-5CE7-4F349F41D20C}" v="555" dt="2024-04-04T10:13:55.540"/>
  </p1510:revLst>
</p1510:revInfo>
</file>

<file path=ppt/tableStyles.xml><?xml version="1.0" encoding="utf-8"?>
<a:tblStyleLst xmlns:a="http://schemas.openxmlformats.org/drawingml/2006/main" def="{D9293E55-EFB1-4722-AD6B-301490DF4482}">
  <a:tblStyle styleId="{D9293E55-EFB1-4722-AD6B-301490DF44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399CB5-144B-4AE8-8FE6-7CC408E1D3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 Khoi Thanh Son 20202768" userId="S::son.vkt202768@sis.hust.edu.vn::40999ebb-29c8-4d2e-853a-0e32dbd8c297" providerId="AD" clId="Web-{52BA902B-DABC-7F86-7DF1-EACEAC85C3A4}"/>
    <pc:docChg chg="modSld">
      <pc:chgData name="Vo Khoi Thanh Son 20202768" userId="S::son.vkt202768@sis.hust.edu.vn::40999ebb-29c8-4d2e-853a-0e32dbd8c297" providerId="AD" clId="Web-{52BA902B-DABC-7F86-7DF1-EACEAC85C3A4}" dt="2024-03-20T06:10:18.920" v="1" actId="20577"/>
      <pc:docMkLst>
        <pc:docMk/>
      </pc:docMkLst>
      <pc:sldChg chg="modSp">
        <pc:chgData name="Vo Khoi Thanh Son 20202768" userId="S::son.vkt202768@sis.hust.edu.vn::40999ebb-29c8-4d2e-853a-0e32dbd8c297" providerId="AD" clId="Web-{52BA902B-DABC-7F86-7DF1-EACEAC85C3A4}" dt="2024-03-20T06:10:18.920" v="1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2BA902B-DABC-7F86-7DF1-EACEAC85C3A4}" dt="2024-03-20T06:10:18.920" v="1" actId="20577"/>
          <ac:spMkLst>
            <pc:docMk/>
            <pc:sldMk cId="1910538063" sldId="297"/>
            <ac:spMk id="6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34DBCB6B-F6D7-DD19-6FCA-65187BCFC08D}"/>
    <pc:docChg chg="addSld delSld modSld sldOrd">
      <pc:chgData name="Vo Khoi Thanh Son 20202768" userId="S::son.vkt202768@sis.hust.edu.vn::40999ebb-29c8-4d2e-853a-0e32dbd8c297" providerId="AD" clId="Web-{34DBCB6B-F6D7-DD19-6FCA-65187BCFC08D}" dt="2024-03-06T02:07:26.821" v="95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34DBCB6B-F6D7-DD19-6FCA-65187BCFC08D}" dt="2024-03-06T02:04:54.607" v="65"/>
        <pc:sldMkLst>
          <pc:docMk/>
          <pc:sldMk cId="0" sldId="259"/>
        </pc:sldMkLst>
        <pc:spChg chg="add del">
          <ac:chgData name="Vo Khoi Thanh Son 20202768" userId="S::son.vkt202768@sis.hust.edu.vn::40999ebb-29c8-4d2e-853a-0e32dbd8c297" providerId="AD" clId="Web-{34DBCB6B-F6D7-DD19-6FCA-65187BCFC08D}" dt="2024-03-06T02:04:24.949" v="60"/>
          <ac:spMkLst>
            <pc:docMk/>
            <pc:sldMk cId="0" sldId="259"/>
            <ac:spMk id="3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4:54.607" v="65"/>
          <ac:spMkLst>
            <pc:docMk/>
            <pc:sldMk cId="0" sldId="259"/>
            <ac:spMk id="5" creationId="{74F4A241-8AAB-8112-C258-43D55B73D61E}"/>
          </ac:spMkLst>
        </pc:spChg>
      </pc:sldChg>
      <pc:sldChg chg="addSp modSp">
        <pc:chgData name="Vo Khoi Thanh Son 20202768" userId="S::son.vkt202768@sis.hust.edu.vn::40999ebb-29c8-4d2e-853a-0e32dbd8c297" providerId="AD" clId="Web-{34DBCB6B-F6D7-DD19-6FCA-65187BCFC08D}" dt="2024-03-06T02:00:02.369" v="28" actId="1076"/>
        <pc:sldMkLst>
          <pc:docMk/>
          <pc:sldMk cId="1910538063" sldId="297"/>
        </pc:sldMkLst>
        <pc:spChg chg="add mod">
          <ac:chgData name="Vo Khoi Thanh Son 20202768" userId="S::son.vkt202768@sis.hust.edu.vn::40999ebb-29c8-4d2e-853a-0e32dbd8c297" providerId="AD" clId="Web-{34DBCB6B-F6D7-DD19-6FCA-65187BCFC08D}" dt="2024-03-06T01:59:29.289" v="19" actId="1076"/>
          <ac:spMkLst>
            <pc:docMk/>
            <pc:sldMk cId="1910538063" sldId="297"/>
            <ac:spMk id="3" creationId="{F5013D53-37C3-F116-945A-9E6EF3392C14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26.976" v="18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45.899" v="24" actId="1076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7.853" v="26" actId="1076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0.056" v="27" actId="1076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2.369" v="28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4.415" v="2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new add del">
        <pc:chgData name="Vo Khoi Thanh Son 20202768" userId="S::son.vkt202768@sis.hust.edu.vn::40999ebb-29c8-4d2e-853a-0e32dbd8c297" providerId="AD" clId="Web-{34DBCB6B-F6D7-DD19-6FCA-65187BCFC08D}" dt="2024-03-06T02:05:54.315" v="78"/>
        <pc:sldMkLst>
          <pc:docMk/>
          <pc:sldMk cId="2495187210" sldId="298"/>
        </pc:sldMkLst>
        <pc:spChg chg="del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2" creationId="{DAD25B28-7F13-5D1A-1F54-6669B9423BC5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3:00.740" v="54" actId="1076"/>
          <ac:spMkLst>
            <pc:docMk/>
            <pc:sldMk cId="2495187210" sldId="298"/>
            <ac:spMk id="4" creationId="{A235F691-4F7B-3E1C-8895-CDFAFE4EB0D0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0.479" v="56"/>
          <ac:spMkLst>
            <pc:docMk/>
            <pc:sldMk cId="2495187210" sldId="298"/>
            <ac:spMk id="6" creationId="{727EDCC8-1661-4B84-252A-46A134CD8ABD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3.917" v="58"/>
          <ac:spMkLst>
            <pc:docMk/>
            <pc:sldMk cId="2495187210" sldId="298"/>
            <ac:spMk id="8" creationId="{121FB156-4065-77AE-FDC7-BD05F0AF6EAB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32.184" v="62"/>
          <ac:spMkLst>
            <pc:docMk/>
            <pc:sldMk cId="2495187210" sldId="298"/>
            <ac:spMk id="9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5:18.859" v="70"/>
          <ac:spMkLst>
            <pc:docMk/>
            <pc:sldMk cId="2495187210" sldId="298"/>
            <ac:spMk id="10" creationId="{74F4A241-8AAB-8112-C258-43D55B73D61E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9.908" v="76" actId="20577"/>
          <ac:spMkLst>
            <pc:docMk/>
            <pc:sldMk cId="2495187210" sldId="298"/>
            <ac:spMk id="14" creationId="{DBAE7BC0-18AA-9FDC-28BF-46C74204E2F8}"/>
          </ac:spMkLst>
        </pc:spChg>
      </pc:sldChg>
      <pc:sldChg chg="modSp add ord replId">
        <pc:chgData name="Vo Khoi Thanh Son 20202768" userId="S::son.vkt202768@sis.hust.edu.vn::40999ebb-29c8-4d2e-853a-0e32dbd8c297" providerId="AD" clId="Web-{34DBCB6B-F6D7-DD19-6FCA-65187BCFC08D}" dt="2024-03-06T02:07:26.821" v="95" actId="20577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34DBCB6B-F6D7-DD19-6FCA-65187BCFC08D}" dt="2024-03-06T02:06:05.206" v="8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7:26.821" v="95" actId="20577"/>
          <ac:spMkLst>
            <pc:docMk/>
            <pc:sldMk cId="86268918" sldId="299"/>
            <ac:spMk id="895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C5406BE8-425C-B817-1172-8099E8A022F5}"/>
    <pc:docChg chg="addSld delSld modSld sldOrd">
      <pc:chgData name="Vo Khoi Thanh Son 20202768" userId="S::son.vkt202768@sis.hust.edu.vn::40999ebb-29c8-4d2e-853a-0e32dbd8c297" providerId="AD" clId="Web-{C5406BE8-425C-B817-1172-8099E8A022F5}" dt="2024-03-06T07:26:36.223" v="944"/>
      <pc:docMkLst>
        <pc:docMk/>
      </pc:docMkLst>
      <pc:sldChg chg="addSp delSp modSp">
        <pc:chgData name="Vo Khoi Thanh Son 20202768" userId="S::son.vkt202768@sis.hust.edu.vn::40999ebb-29c8-4d2e-853a-0e32dbd8c297" providerId="AD" clId="Web-{C5406BE8-425C-B817-1172-8099E8A022F5}" dt="2024-03-06T05:24:17.546" v="381"/>
        <pc:sldMkLst>
          <pc:docMk/>
          <pc:sldMk cId="0" sldId="258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3:30:22.959" v="352"/>
          <ac:spMkLst>
            <pc:docMk/>
            <pc:sldMk cId="0" sldId="258"/>
            <ac:spMk id="2" creationId="{3B37A2DA-1D42-2987-0399-85E9EB2D1261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3" creationId="{659E94D9-5D1A-7743-7945-671336D930B2}"/>
          </ac:spMkLst>
        </pc:spChg>
        <pc:spChg chg="add">
          <ac:chgData name="Vo Khoi Thanh Son 20202768" userId="S::son.vkt202768@sis.hust.edu.vn::40999ebb-29c8-4d2e-853a-0e32dbd8c297" providerId="AD" clId="Web-{C5406BE8-425C-B817-1172-8099E8A022F5}" dt="2024-03-06T03:30:25.334" v="353"/>
          <ac:spMkLst>
            <pc:docMk/>
            <pc:sldMk cId="0" sldId="258"/>
            <ac:spMk id="4" creationId="{7DB0C8F4-F274-5F4A-4C15-DE1FD1A376A3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6" creationId="{CA3B2430-3B59-E270-0012-A0B1B29B4EB2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3:30:36.475" v="355"/>
          <ac:spMkLst>
            <pc:docMk/>
            <pc:sldMk cId="0" sldId="258"/>
            <ac:spMk id="878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C5406BE8-425C-B817-1172-8099E8A022F5}" dt="2024-03-06T05:24:56.172" v="393" actId="1076"/>
        <pc:sldMkLst>
          <pc:docMk/>
          <pc:sldMk cId="0" sldId="259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05:20.653" v="214" actId="14100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3:06:57.249" v="218"/>
          <ac:spMkLst>
            <pc:docMk/>
            <pc:sldMk cId="0" sldId="259"/>
            <ac:spMk id="4" creationId="{92314035-2E0D-0326-F30D-56CEB6BCBEBC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3:58.968" v="378"/>
          <ac:spMkLst>
            <pc:docMk/>
            <pc:sldMk cId="0" sldId="259"/>
            <ac:spMk id="4" creationId="{CF821B29-151B-90DE-C708-27FD6D700DAA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3:08:30.095" v="236"/>
          <ac:spMkLst>
            <pc:docMk/>
            <pc:sldMk cId="0" sldId="259"/>
            <ac:spMk id="5" creationId="{807655AB-09E5-E9FD-7B5E-4372192AB5F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09:37.409" v="253" actId="1076"/>
          <ac:spMkLst>
            <pc:docMk/>
            <pc:sldMk cId="0" sldId="259"/>
            <ac:spMk id="6" creationId="{2B987F67-13DE-F2E9-0D42-54B3A1713562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4:08.687" v="380"/>
          <ac:spMkLst>
            <pc:docMk/>
            <pc:sldMk cId="0" sldId="259"/>
            <ac:spMk id="7" creationId="{F39BD090-6950-3DE3-C030-CFC634B14A5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56.172" v="393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41.485" v="389"/>
          <ac:spMkLst>
            <pc:docMk/>
            <pc:sldMk cId="0" sldId="259"/>
            <ac:spMk id="9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31.109" v="386"/>
          <ac:spMkLst>
            <pc:docMk/>
            <pc:sldMk cId="0" sldId="259"/>
            <ac:spMk id="10" creationId="{65788A63-25C7-9BE0-CFE0-F6B7277F00C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7.625" v="391" actId="1076"/>
          <ac:spMkLst>
            <pc:docMk/>
            <pc:sldMk cId="0" sldId="259"/>
            <ac:spMk id="11" creationId="{CA3B2430-3B59-E270-0012-A0B1B29B4EB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9.907" v="392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09:28.816" v="250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4:39:33.698" v="357" actId="14100"/>
          <ac:spMkLst>
            <pc:docMk/>
            <pc:sldMk cId="0" sldId="25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C5406BE8-425C-B817-1172-8099E8A022F5}" dt="2024-03-06T03:05:15.949" v="213"/>
          <ac:picMkLst>
            <pc:docMk/>
            <pc:sldMk cId="0" sldId="259"/>
            <ac:picMk id="896" creationId="{00000000-0000-0000-0000-000000000000}"/>
          </ac:picMkLst>
        </pc:picChg>
      </pc:sldChg>
      <pc:sldChg chg="addSp delSp modSp">
        <pc:chgData name="Vo Khoi Thanh Son 20202768" userId="S::son.vkt202768@sis.hust.edu.vn::40999ebb-29c8-4d2e-853a-0e32dbd8c297" providerId="AD" clId="Web-{C5406BE8-425C-B817-1172-8099E8A022F5}" dt="2024-03-06T07:14:37.052" v="904" actId="1076"/>
        <pc:sldMkLst>
          <pc:docMk/>
          <pc:sldMk cId="2495187210" sldId="298"/>
        </pc:sldMkLst>
        <pc:spChg chg="add mod">
          <ac:chgData name="Vo Khoi Thanh Son 20202768" userId="S::son.vkt202768@sis.hust.edu.vn::40999ebb-29c8-4d2e-853a-0e32dbd8c297" providerId="AD" clId="Web-{C5406BE8-425C-B817-1172-8099E8A022F5}" dt="2024-03-06T02:47:21.546" v="136" actId="20577"/>
          <ac:spMkLst>
            <pc:docMk/>
            <pc:sldMk cId="2495187210" sldId="298"/>
            <ac:spMk id="2" creationId="{0BD0CB09-BF50-0BDD-0768-7EC40381321D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19.411" v="899"/>
          <ac:spMkLst>
            <pc:docMk/>
            <pc:sldMk cId="2495187210" sldId="298"/>
            <ac:spMk id="4" creationId="{879DA7B9-B13E-3C3A-2C45-6272B3590F2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2:43:53.556" v="112"/>
          <ac:spMkLst>
            <pc:docMk/>
            <pc:sldMk cId="2495187210" sldId="298"/>
            <ac:spMk id="4" creationId="{A235F691-4F7B-3E1C-8895-CDFAFE4EB0D0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47:24.234" v="137" actId="1076"/>
          <ac:spMkLst>
            <pc:docMk/>
            <pc:sldMk cId="2495187210" sldId="298"/>
            <ac:spMk id="5" creationId="{C20AF57B-D91E-BB8C-45C8-8BF621A8E66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1:06.396" v="188" actId="1076"/>
          <ac:spMkLst>
            <pc:docMk/>
            <pc:sldMk cId="2495187210" sldId="298"/>
            <ac:spMk id="6" creationId="{0BF16D62-A938-10DF-E8F9-FFF51C6D535D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0:49.161" v="187" actId="1076"/>
          <ac:spMkLst>
            <pc:docMk/>
            <pc:sldMk cId="2495187210" sldId="298"/>
            <ac:spMk id="7" creationId="{7F9CA723-20A1-2D4D-B512-1BB8609713F2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37.052" v="904" actId="1076"/>
          <ac:spMkLst>
            <pc:docMk/>
            <pc:sldMk cId="2495187210" sldId="29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55:13.355" v="193" actId="20577"/>
          <ac:spMkLst>
            <pc:docMk/>
            <pc:sldMk cId="2495187210" sldId="298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2:43:09.618" v="95"/>
          <ac:spMkLst>
            <pc:docMk/>
            <pc:sldMk cId="2495187210" sldId="298"/>
            <ac:spMk id="14" creationId="{DBAE7BC0-18AA-9FDC-28BF-46C74204E2F8}"/>
          </ac:spMkLst>
        </pc:spChg>
        <pc:cxnChg chg="add del">
          <ac:chgData name="Vo Khoi Thanh Son 20202768" userId="S::son.vkt202768@sis.hust.edu.vn::40999ebb-29c8-4d2e-853a-0e32dbd8c297" providerId="AD" clId="Web-{C5406BE8-425C-B817-1172-8099E8A022F5}" dt="2024-03-06T02:44:41.698" v="127"/>
          <ac:cxnSpMkLst>
            <pc:docMk/>
            <pc:sldMk cId="2495187210" sldId="298"/>
            <ac:cxnSpMk id="3" creationId="{B74D22B8-B4C8-959B-F66F-8368957991A6}"/>
          </ac:cxnSpMkLst>
        </pc:cxnChg>
      </pc:sldChg>
      <pc:sldChg chg="modSp">
        <pc:chgData name="Vo Khoi Thanh Son 20202768" userId="S::son.vkt202768@sis.hust.edu.vn::40999ebb-29c8-4d2e-853a-0e32dbd8c297" providerId="AD" clId="Web-{C5406BE8-425C-B817-1172-8099E8A022F5}" dt="2024-03-06T02:35:13.230" v="89" actId="14100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C5406BE8-425C-B817-1172-8099E8A022F5}" dt="2024-03-06T02:34:16.964" v="7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13.230" v="89" actId="14100"/>
          <ac:spMkLst>
            <pc:docMk/>
            <pc:sldMk cId="86268918" sldId="299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2:35:25.902" v="94" actId="14100"/>
        <pc:sldMkLst>
          <pc:docMk/>
          <pc:sldMk cId="3159250752" sldId="300"/>
        </pc:sldMkLst>
        <pc:spChg chg="add">
          <ac:chgData name="Vo Khoi Thanh Son 20202768" userId="S::son.vkt202768@sis.hust.edu.vn::40999ebb-29c8-4d2e-853a-0e32dbd8c297" providerId="AD" clId="Web-{C5406BE8-425C-B817-1172-8099E8A022F5}" dt="2024-03-06T02:34:21.073" v="77"/>
          <ac:spMkLst>
            <pc:docMk/>
            <pc:sldMk cId="3159250752" sldId="300"/>
            <ac:spMk id="3" creationId="{30BE4F9A-4151-B540-1D95-64D97C369E90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26.745" v="79"/>
          <ac:spMkLst>
            <pc:docMk/>
            <pc:sldMk cId="3159250752" sldId="300"/>
            <ac:spMk id="5" creationId="{ECE51FFE-5FEC-BD58-75D8-B693F914FB4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42.198" v="83"/>
          <ac:spMkLst>
            <pc:docMk/>
            <pc:sldMk cId="3159250752" sldId="300"/>
            <ac:spMk id="7" creationId="{9C37FB4A-0A6A-97B8-56D9-FA38D1862A66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2:34:30.776" v="80"/>
          <ac:spMkLst>
            <pc:docMk/>
            <pc:sldMk cId="3159250752" sldId="300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25.902" v="94" actId="14100"/>
          <ac:spMkLst>
            <pc:docMk/>
            <pc:sldMk cId="3159250752" sldId="300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9:55.150" v="510"/>
        <pc:sldMkLst>
          <pc:docMk/>
          <pc:sldMk cId="3487057483" sldId="301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30:01.896" v="347" actId="1076"/>
          <ac:spMkLst>
            <pc:docMk/>
            <pc:sldMk cId="3487057483" sldId="301"/>
            <ac:spMk id="4" creationId="{F3D25579-EFEE-2460-B18A-1481455FE3B9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3:28:26.174" v="302"/>
          <ac:spMkLst>
            <pc:docMk/>
            <pc:sldMk cId="3487057483" sldId="301"/>
            <ac:spMk id="6" creationId="{2B987F67-13DE-F2E9-0D42-54B3A171356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29:58.083" v="346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30:08.443" v="349" actId="1076"/>
          <ac:spMkLst>
            <pc:docMk/>
            <pc:sldMk cId="3487057483" sldId="301"/>
            <ac:spMk id="8" creationId="{EC8D60E1-45D7-F418-57B0-446F648BB72E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49:55.150" v="510"/>
          <ac:spMkLst>
            <pc:docMk/>
            <pc:sldMk cId="3487057483" sldId="301"/>
            <ac:spMk id="9" creationId="{D44F94BB-305D-0DAB-1558-2F963B4E1E1A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7:22.204" v="298" actId="14100"/>
          <ac:spMkLst>
            <pc:docMk/>
            <pc:sldMk cId="3487057483" sldId="301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9:37.348" v="340" actId="1076"/>
          <ac:spMkLst>
            <pc:docMk/>
            <pc:sldMk cId="3487057483" sldId="301"/>
            <ac:spMk id="895" creationId="{00000000-0000-0000-0000-000000000000}"/>
          </ac:spMkLst>
        </pc:spChg>
      </pc:sldChg>
      <pc:sldChg chg="addSp delSp modSp add mod replId setBg">
        <pc:chgData name="Vo Khoi Thanh Son 20202768" userId="S::son.vkt202768@sis.hust.edu.vn::40999ebb-29c8-4d2e-853a-0e32dbd8c297" providerId="AD" clId="Web-{C5406BE8-425C-B817-1172-8099E8A022F5}" dt="2024-03-06T06:22:47.890" v="705" actId="1076"/>
        <pc:sldMkLst>
          <pc:docMk/>
          <pc:sldMk cId="2195157559" sldId="302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5:33:13.014" v="416"/>
          <ac:spMkLst>
            <pc:docMk/>
            <pc:sldMk cId="2195157559" sldId="302"/>
            <ac:spMk id="3" creationId="{5D45A357-077D-B743-2ED5-B954027EDA7F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7.890" v="705" actId="1076"/>
          <ac:spMkLst>
            <pc:docMk/>
            <pc:sldMk cId="2195157559" sldId="302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7.361" v="437"/>
          <ac:spMkLst>
            <pc:docMk/>
            <pc:sldMk cId="2195157559" sldId="302"/>
            <ac:spMk id="7" creationId="{52312B2F-350C-046A-C3FC-6790BB6B0398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6.533" v="436"/>
          <ac:spMkLst>
            <pc:docMk/>
            <pc:sldMk cId="2195157559" sldId="302"/>
            <ac:spMk id="9" creationId="{F46921B8-441A-E2E0-F55B-C2C3A79A0F3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5"/>
          <ac:spMkLst>
            <pc:docMk/>
            <pc:sldMk cId="2195157559" sldId="302"/>
            <ac:spMk id="11" creationId="{37E35EAD-6900-96F1-E850-6F9D91A61EE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4"/>
          <ac:spMkLst>
            <pc:docMk/>
            <pc:sldMk cId="2195157559" sldId="302"/>
            <ac:spMk id="13" creationId="{1647A557-1C01-48E7-F61A-2A683FAEB4E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3"/>
          <ac:spMkLst>
            <pc:docMk/>
            <pc:sldMk cId="2195157559" sldId="302"/>
            <ac:spMk id="15" creationId="{FA49D110-C5D0-F043-3369-970DD0D8951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2"/>
          <ac:spMkLst>
            <pc:docMk/>
            <pc:sldMk cId="2195157559" sldId="302"/>
            <ac:spMk id="17" creationId="{F5CD61D8-58E5-216C-F529-4F736246C573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50:02.009" v="512"/>
          <ac:spMkLst>
            <pc:docMk/>
            <pc:sldMk cId="2195157559" sldId="302"/>
            <ac:spMk id="18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50:20.650" v="515"/>
          <ac:spMkLst>
            <pc:docMk/>
            <pc:sldMk cId="2195157559" sldId="302"/>
            <ac:spMk id="19" creationId="{D44F94BB-305D-0DAB-1558-2F963B4E1E1A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05:52.972" v="682" actId="20577"/>
          <ac:spMkLst>
            <pc:docMk/>
            <pc:sldMk cId="2195157559" sldId="302"/>
            <ac:spMk id="20" creationId="{CAE8C46C-C820-2CB3-5AED-27D8EF95FD71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6:05:35.972" v="671" actId="1076"/>
          <ac:spMkLst>
            <pc:docMk/>
            <pc:sldMk cId="2195157559" sldId="302"/>
            <ac:spMk id="23" creationId="{716EB041-99CB-D2E1-A682-0C12A3515EB5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2.218" v="704" actId="1076"/>
          <ac:spMkLst>
            <pc:docMk/>
            <pc:sldMk cId="2195157559" sldId="302"/>
            <ac:spMk id="25" creationId="{8B61845B-334B-12DE-5C70-CBD39C6986B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2.580" v="435"/>
          <ac:spMkLst>
            <pc:docMk/>
            <pc:sldMk cId="2195157559" sldId="302"/>
            <ac:spMk id="1227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03:47.203" v="637" actId="14100"/>
          <ac:spMkLst>
            <pc:docMk/>
            <pc:sldMk cId="2195157559" sldId="302"/>
            <ac:spMk id="1228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3:06.201" v="415"/>
          <ac:spMkLst>
            <pc:docMk/>
            <pc:sldMk cId="2195157559" sldId="302"/>
            <ac:spMk id="1229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674" v="441"/>
          <ac:spMkLst>
            <pc:docMk/>
            <pc:sldMk cId="2195157559" sldId="302"/>
            <ac:spMk id="1230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1.048" v="434"/>
          <ac:spMkLst>
            <pc:docMk/>
            <pc:sldMk cId="2195157559" sldId="302"/>
            <ac:spMk id="123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517" v="440"/>
          <ac:spMkLst>
            <pc:docMk/>
            <pc:sldMk cId="2195157559" sldId="302"/>
            <ac:spMk id="1232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57:17.521" v="574"/>
          <ac:spMkLst>
            <pc:docMk/>
            <pc:sldMk cId="2195157559" sldId="302"/>
            <ac:spMk id="123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377" v="439"/>
          <ac:spMkLst>
            <pc:docMk/>
            <pc:sldMk cId="2195157559" sldId="302"/>
            <ac:spMk id="1234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189" v="438"/>
          <ac:spMkLst>
            <pc:docMk/>
            <pc:sldMk cId="2195157559" sldId="302"/>
            <ac:spMk id="123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C5406BE8-425C-B817-1172-8099E8A022F5}" dt="2024-03-06T06:21:42.700" v="691" actId="1076"/>
          <ac:picMkLst>
            <pc:docMk/>
            <pc:sldMk cId="2195157559" sldId="302"/>
            <ac:picMk id="21" creationId="{CC074C10-9DE4-4BB6-16BF-74C7755ED88B}"/>
          </ac:picMkLst>
        </pc:picChg>
        <pc:picChg chg="add mod">
          <ac:chgData name="Vo Khoi Thanh Son 20202768" userId="S::son.vkt202768@sis.hust.edu.vn::40999ebb-29c8-4d2e-853a-0e32dbd8c297" providerId="AD" clId="Web-{C5406BE8-425C-B817-1172-8099E8A022F5}" dt="2024-03-06T06:22:36.764" v="702" actId="1076"/>
          <ac:picMkLst>
            <pc:docMk/>
            <pc:sldMk cId="2195157559" sldId="302"/>
            <ac:picMk id="24" creationId="{D7C63C46-1D59-A8A6-CB8E-82CC61714C82}"/>
          </ac:picMkLst>
        </pc:picChg>
      </pc:sldChg>
      <pc:sldChg chg="modSp add del replId">
        <pc:chgData name="Vo Khoi Thanh Son 20202768" userId="S::son.vkt202768@sis.hust.edu.vn::40999ebb-29c8-4d2e-853a-0e32dbd8c297" providerId="AD" clId="Web-{C5406BE8-425C-B817-1172-8099E8A022F5}" dt="2024-03-06T05:38:25.694" v="449"/>
        <pc:sldMkLst>
          <pc:docMk/>
          <pc:sldMk cId="1503797167" sldId="303"/>
        </pc:sldMkLst>
        <pc:spChg chg="mod">
          <ac:chgData name="Vo Khoi Thanh Son 20202768" userId="S::son.vkt202768@sis.hust.edu.vn::40999ebb-29c8-4d2e-853a-0e32dbd8c297" providerId="AD" clId="Web-{C5406BE8-425C-B817-1172-8099E8A022F5}" dt="2024-03-06T05:38:23.444" v="448" actId="1076"/>
          <ac:spMkLst>
            <pc:docMk/>
            <pc:sldMk cId="1503797167" sldId="303"/>
            <ac:spMk id="1228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5:23.486" v="506" actId="14100"/>
        <pc:sldMkLst>
          <pc:docMk/>
          <pc:sldMk cId="3598248795" sldId="303"/>
        </pc:sldMkLst>
        <pc:spChg chg="del mod">
          <ac:chgData name="Vo Khoi Thanh Son 20202768" userId="S::son.vkt202768@sis.hust.edu.vn::40999ebb-29c8-4d2e-853a-0e32dbd8c297" providerId="AD" clId="Web-{C5406BE8-425C-B817-1172-8099E8A022F5}" dt="2024-03-06T05:45:10.830" v="500"/>
          <ac:spMkLst>
            <pc:docMk/>
            <pc:sldMk cId="3598248795" sldId="303"/>
            <ac:spMk id="5" creationId="{C595B07A-8E00-41CA-2896-0E949EF574D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5:45:23.486" v="506" actId="14100"/>
          <ac:spMkLst>
            <pc:docMk/>
            <pc:sldMk cId="3598248795" sldId="303"/>
            <ac:spMk id="1233" creationId="{00000000-0000-0000-0000-000000000000}"/>
          </ac:spMkLst>
        </pc:spChg>
        <pc:picChg chg="add mod">
          <ac:chgData name="Vo Khoi Thanh Son 20202768" userId="S::son.vkt202768@sis.hust.edu.vn::40999ebb-29c8-4d2e-853a-0e32dbd8c297" providerId="AD" clId="Web-{C5406BE8-425C-B817-1172-8099E8A022F5}" dt="2024-03-06T05:45:18.408" v="505" actId="1076"/>
          <ac:picMkLst>
            <pc:docMk/>
            <pc:sldMk cId="3598248795" sldId="303"/>
            <ac:picMk id="2" creationId="{39B85985-0869-3062-5E9A-E6E6A5A7E417}"/>
          </ac:picMkLst>
        </pc:picChg>
      </pc:sldChg>
      <pc:sldChg chg="addSp delSp modSp add ord replId">
        <pc:chgData name="Vo Khoi Thanh Son 20202768" userId="S::son.vkt202768@sis.hust.edu.vn::40999ebb-29c8-4d2e-853a-0e32dbd8c297" providerId="AD" clId="Web-{C5406BE8-425C-B817-1172-8099E8A022F5}" dt="2024-03-06T07:18:30.666" v="933" actId="1076"/>
        <pc:sldMkLst>
          <pc:docMk/>
          <pc:sldMk cId="693365686" sldId="304"/>
        </pc:sldMkLst>
        <pc:spChg chg="add mod">
          <ac:chgData name="Vo Khoi Thanh Son 20202768" userId="S::son.vkt202768@sis.hust.edu.vn::40999ebb-29c8-4d2e-853a-0e32dbd8c297" providerId="AD" clId="Web-{C5406BE8-425C-B817-1172-8099E8A022F5}" dt="2024-03-06T06:59:00.376" v="829" actId="14100"/>
          <ac:spMkLst>
            <pc:docMk/>
            <pc:sldMk cId="693365686" sldId="304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6:56:03.310" v="808"/>
          <ac:spMkLst>
            <pc:docMk/>
            <pc:sldMk cId="693365686" sldId="304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4.332" v="890"/>
          <ac:spMkLst>
            <pc:docMk/>
            <pc:sldMk cId="693365686" sldId="304"/>
            <ac:spMk id="6" creationId="{3BA2FF0C-3337-49CB-8470-F7399A29DE2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8.832" v="891"/>
          <ac:spMkLst>
            <pc:docMk/>
            <pc:sldMk cId="693365686" sldId="304"/>
            <ac:spMk id="8" creationId="{B92BE56E-5332-A676-747A-A0C16B85E8D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0.601" v="909"/>
          <ac:spMkLst>
            <pc:docMk/>
            <pc:sldMk cId="693365686" sldId="304"/>
            <ac:spMk id="9" creationId="{782BCDB2-20B2-4BEE-1FBB-6E09E6DBB83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9.836" v="913"/>
          <ac:spMkLst>
            <pc:docMk/>
            <pc:sldMk cId="693365686" sldId="304"/>
            <ac:spMk id="10" creationId="{349CD167-9762-B20D-F294-B81B451C6EB8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7:18:30.666" v="933" actId="1076"/>
          <ac:spMkLst>
            <pc:docMk/>
            <pc:sldMk cId="693365686" sldId="304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59:57.018" v="863" actId="1076"/>
          <ac:spMkLst>
            <pc:docMk/>
            <pc:sldMk cId="693365686" sldId="304"/>
            <ac:spMk id="20" creationId="{CAE8C46C-C820-2CB3-5AED-27D8EF95FD71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00:29.815" v="873"/>
          <ac:spMkLst>
            <pc:docMk/>
            <pc:sldMk cId="693365686" sldId="304"/>
            <ac:spMk id="23" creationId="{716EB041-99CB-D2E1-A682-0C12A3515EB5}"/>
          </ac:spMkLst>
        </pc:spChg>
        <pc:picChg chg="del mod">
          <ac:chgData name="Vo Khoi Thanh Son 20202768" userId="S::son.vkt202768@sis.hust.edu.vn::40999ebb-29c8-4d2e-853a-0e32dbd8c297" providerId="AD" clId="Web-{C5406BE8-425C-B817-1172-8099E8A022F5}" dt="2024-03-06T06:49:26.067" v="709"/>
          <ac:picMkLst>
            <pc:docMk/>
            <pc:sldMk cId="693365686" sldId="304"/>
            <ac:picMk id="21" creationId="{CC074C10-9DE4-4BB6-16BF-74C7755ED88B}"/>
          </ac:picMkLst>
        </pc:picChg>
      </pc:sldChg>
      <pc:sldChg chg="delSp modSp add replId">
        <pc:chgData name="Vo Khoi Thanh Son 20202768" userId="S::son.vkt202768@sis.hust.edu.vn::40999ebb-29c8-4d2e-853a-0e32dbd8c297" providerId="AD" clId="Web-{C5406BE8-425C-B817-1172-8099E8A022F5}" dt="2024-03-06T07:26:36.223" v="944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C5406BE8-425C-B817-1172-8099E8A022F5}" dt="2024-03-06T07:26:15.801" v="938" actId="20577"/>
          <ac:spMkLst>
            <pc:docMk/>
            <pc:sldMk cId="2195809987" sldId="305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26:36.223" v="944"/>
          <ac:spMkLst>
            <pc:docMk/>
            <pc:sldMk cId="2195809987" sldId="305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7:19:00.870" v="936" actId="20577"/>
          <ac:spMkLst>
            <pc:docMk/>
            <pc:sldMk cId="2195809987" sldId="305"/>
            <ac:spMk id="1228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5CA4FD9F-0646-4F75-846C-41E436597566}"/>
    <pc:docChg chg="delSld modSld">
      <pc:chgData name="Vo Khoi Thanh Son 20202768" userId="S::son.vkt202768@sis.hust.edu.vn::40999ebb-29c8-4d2e-853a-0e32dbd8c297" providerId="AD" clId="Web-{5CA4FD9F-0646-4F75-846C-41E436597566}" dt="2024-03-07T02:08:32.823" v="82" actId="20577"/>
      <pc:docMkLst>
        <pc:docMk/>
      </pc:docMkLst>
      <pc:sldChg chg="del">
        <pc:chgData name="Vo Khoi Thanh Son 20202768" userId="S::son.vkt202768@sis.hust.edu.vn::40999ebb-29c8-4d2e-853a-0e32dbd8c297" providerId="AD" clId="Web-{5CA4FD9F-0646-4F75-846C-41E436597566}" dt="2024-03-07T01:48:16.983" v="0"/>
        <pc:sldMkLst>
          <pc:docMk/>
          <pc:sldMk cId="0" sldId="25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7"/>
        <pc:sldMkLst>
          <pc:docMk/>
          <pc:sldMk cId="0" sldId="25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6"/>
        <pc:sldMkLst>
          <pc:docMk/>
          <pc:sldMk cId="0" sldId="26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5"/>
        <pc:sldMkLst>
          <pc:docMk/>
          <pc:sldMk cId="0" sldId="26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4"/>
        <pc:sldMkLst>
          <pc:docMk/>
          <pc:sldMk cId="0" sldId="26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3"/>
        <pc:sldMkLst>
          <pc:docMk/>
          <pc:sldMk cId="0" sldId="26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2"/>
        <pc:sldMkLst>
          <pc:docMk/>
          <pc:sldMk cId="0" sldId="26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1"/>
        <pc:sldMkLst>
          <pc:docMk/>
          <pc:sldMk cId="0" sldId="26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0"/>
        <pc:sldMkLst>
          <pc:docMk/>
          <pc:sldMk cId="0" sldId="26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12" v="29"/>
        <pc:sldMkLst>
          <pc:docMk/>
          <pc:sldMk cId="0" sldId="26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8"/>
        <pc:sldMkLst>
          <pc:docMk/>
          <pc:sldMk cId="0" sldId="26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7"/>
        <pc:sldMkLst>
          <pc:docMk/>
          <pc:sldMk cId="0" sldId="26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6"/>
        <pc:sldMkLst>
          <pc:docMk/>
          <pc:sldMk cId="0" sldId="27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5"/>
        <pc:sldMkLst>
          <pc:docMk/>
          <pc:sldMk cId="0" sldId="27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4"/>
        <pc:sldMkLst>
          <pc:docMk/>
          <pc:sldMk cId="0" sldId="27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3"/>
        <pc:sldMkLst>
          <pc:docMk/>
          <pc:sldMk cId="0" sldId="27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2"/>
        <pc:sldMkLst>
          <pc:docMk/>
          <pc:sldMk cId="0" sldId="274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1:06.661" v="54"/>
        <pc:sldMkLst>
          <pc:docMk/>
          <pc:sldMk cId="0" sldId="275"/>
        </pc:sldMkLst>
        <pc:spChg chg="mod">
          <ac:chgData name="Vo Khoi Thanh Son 20202768" userId="S::son.vkt202768@sis.hust.edu.vn::40999ebb-29c8-4d2e-853a-0e32dbd8c297" providerId="AD" clId="Web-{5CA4FD9F-0646-4F75-846C-41E436597566}" dt="2024-03-07T01:50:40.550" v="45" actId="1076"/>
          <ac:spMkLst>
            <pc:docMk/>
            <pc:sldMk cId="0" sldId="275"/>
            <ac:spMk id="1959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0:43.144" v="46" actId="1076"/>
          <ac:spMkLst>
            <pc:docMk/>
            <pc:sldMk cId="0" sldId="275"/>
            <ac:spMk id="1960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1:02.739" v="53" actId="1076"/>
          <ac:spMkLst>
            <pc:docMk/>
            <pc:sldMk cId="0" sldId="275"/>
            <ac:spMk id="1961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9.176" v="52" actId="1076"/>
          <ac:spMkLst>
            <pc:docMk/>
            <pc:sldMk cId="0" sldId="275"/>
            <ac:spMk id="1962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4.895" v="51" actId="1076"/>
          <ac:spMkLst>
            <pc:docMk/>
            <pc:sldMk cId="0" sldId="275"/>
            <ac:spMk id="196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5CA4FD9F-0646-4F75-846C-41E436597566}" dt="2024-03-07T01:51:06.661" v="54"/>
          <ac:spMkLst>
            <pc:docMk/>
            <pc:sldMk cId="0" sldId="275"/>
            <ac:spMk id="1964" creationId="{00000000-0000-0000-0000-000000000000}"/>
          </ac:spMkLst>
        </pc:spChg>
        <pc:grpChg chg="del">
          <ac:chgData name="Vo Khoi Thanh Son 20202768" userId="S::son.vkt202768@sis.hust.edu.vn::40999ebb-29c8-4d2e-853a-0e32dbd8c297" providerId="AD" clId="Web-{5CA4FD9F-0646-4F75-846C-41E436597566}" dt="2024-03-07T01:50:36.628" v="44"/>
          <ac:grpSpMkLst>
            <pc:docMk/>
            <pc:sldMk cId="0" sldId="275"/>
            <ac:grpSpMk id="1965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69" v="42"/>
          <ac:grpSpMkLst>
            <pc:docMk/>
            <pc:sldMk cId="0" sldId="275"/>
            <ac:grpSpMk id="2258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28.644" v="40"/>
          <ac:grpSpMkLst>
            <pc:docMk/>
            <pc:sldMk cId="0" sldId="275"/>
            <ac:grpSpMk id="2261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22" v="41"/>
          <ac:grpSpMkLst>
            <pc:docMk/>
            <pc:sldMk cId="0" sldId="275"/>
            <ac:grpSpMk id="2266" creationId="{00000000-0000-0000-0000-000000000000}"/>
          </ac:grpSpMkLst>
        </pc:grpChg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1"/>
        <pc:sldMkLst>
          <pc:docMk/>
          <pc:sldMk cId="0" sldId="27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49" v="20"/>
        <pc:sldMkLst>
          <pc:docMk/>
          <pc:sldMk cId="0" sldId="27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9"/>
        <pc:sldMkLst>
          <pc:docMk/>
          <pc:sldMk cId="0" sldId="27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8"/>
        <pc:sldMkLst>
          <pc:docMk/>
          <pc:sldMk cId="0" sldId="27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7"/>
        <pc:sldMkLst>
          <pc:docMk/>
          <pc:sldMk cId="0" sldId="28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6"/>
        <pc:sldMkLst>
          <pc:docMk/>
          <pc:sldMk cId="0" sldId="28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5"/>
        <pc:sldMkLst>
          <pc:docMk/>
          <pc:sldMk cId="0" sldId="28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4"/>
        <pc:sldMkLst>
          <pc:docMk/>
          <pc:sldMk cId="0" sldId="28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18" v="13"/>
        <pc:sldMkLst>
          <pc:docMk/>
          <pc:sldMk cId="0" sldId="28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831" v="12"/>
        <pc:sldMkLst>
          <pc:docMk/>
          <pc:sldMk cId="0" sldId="28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1"/>
        <pc:sldMkLst>
          <pc:docMk/>
          <pc:sldMk cId="0" sldId="28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0"/>
        <pc:sldMkLst>
          <pc:docMk/>
          <pc:sldMk cId="0" sldId="28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84" v="9"/>
        <pc:sldMkLst>
          <pc:docMk/>
          <pc:sldMk cId="0" sldId="28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68" v="8"/>
        <pc:sldMkLst>
          <pc:docMk/>
          <pc:sldMk cId="0" sldId="28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37" v="7"/>
        <pc:sldMkLst>
          <pc:docMk/>
          <pc:sldMk cId="0" sldId="29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21" v="6"/>
        <pc:sldMkLst>
          <pc:docMk/>
          <pc:sldMk cId="0" sldId="29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90" v="5"/>
        <pc:sldMkLst>
          <pc:docMk/>
          <pc:sldMk cId="0" sldId="29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43" v="4"/>
        <pc:sldMkLst>
          <pc:docMk/>
          <pc:sldMk cId="0" sldId="29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28" v="3"/>
        <pc:sldMkLst>
          <pc:docMk/>
          <pc:sldMk cId="0" sldId="29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96" v="2"/>
        <pc:sldMkLst>
          <pc:docMk/>
          <pc:sldMk cId="0" sldId="29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81" v="1"/>
        <pc:sldMkLst>
          <pc:docMk/>
          <pc:sldMk cId="0" sldId="296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3:05.681" v="79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CA4FD9F-0646-4F75-846C-41E436597566}" dt="2024-03-07T01:52:40.117" v="73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3:05.681" v="79" actId="2057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2:30.148" v="71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modSp">
        <pc:chgData name="Vo Khoi Thanh Son 20202768" userId="S::son.vkt202768@sis.hust.edu.vn::40999ebb-29c8-4d2e-853a-0e32dbd8c297" providerId="AD" clId="Web-{5CA4FD9F-0646-4F75-846C-41E436597566}" dt="2024-03-07T02:08:32.823" v="82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5CA4FD9F-0646-4F75-846C-41E436597566}" dt="2024-03-07T02:08:32.823" v="82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446C4762-3B84-ED2C-9FF3-268EE5AD3FE0}"/>
    <pc:docChg chg="addSld delSld modSld sldOrd">
      <pc:chgData name="Vo Khoi Thanh Son 20202768" userId="S::son.vkt202768@sis.hust.edu.vn::40999ebb-29c8-4d2e-853a-0e32dbd8c297" providerId="AD" clId="Web-{446C4762-3B84-ED2C-9FF3-268EE5AD3FE0}" dt="2024-03-21T07:01:54.663" v="589" actId="1076"/>
      <pc:docMkLst>
        <pc:docMk/>
      </pc:docMkLst>
      <pc:sldChg chg="del">
        <pc:chgData name="Vo Khoi Thanh Son 20202768" userId="S::son.vkt202768@sis.hust.edu.vn::40999ebb-29c8-4d2e-853a-0e32dbd8c297" providerId="AD" clId="Web-{446C4762-3B84-ED2C-9FF3-268EE5AD3FE0}" dt="2024-03-21T06:35:57.119" v="441"/>
        <pc:sldMkLst>
          <pc:docMk/>
          <pc:sldMk cId="0" sldId="259"/>
        </pc:sldMkLst>
      </pc:sldChg>
      <pc:sldChg chg="delSp modSp">
        <pc:chgData name="Vo Khoi Thanh Son 20202768" userId="S::son.vkt202768@sis.hust.edu.vn::40999ebb-29c8-4d2e-853a-0e32dbd8c297" providerId="AD" clId="Web-{446C4762-3B84-ED2C-9FF3-268EE5AD3FE0}" dt="2024-03-21T06:47:42.302" v="470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446C4762-3B84-ED2C-9FF3-268EE5AD3FE0}" dt="2024-03-21T06:47:39.302" v="469" actId="1076"/>
          <ac:spMkLst>
            <pc:docMk/>
            <pc:sldMk cId="1910538063" sldId="297"/>
            <ac:spMk id="3" creationId="{F5013D53-37C3-F116-945A-9E6EF3392C14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47:34.833" v="46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47:42.302" v="470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 mod modShow">
        <pc:chgData name="Vo Khoi Thanh Son 20202768" userId="S::son.vkt202768@sis.hust.edu.vn::40999ebb-29c8-4d2e-853a-0e32dbd8c297" providerId="AD" clId="Web-{446C4762-3B84-ED2C-9FF3-268EE5AD3FE0}" dt="2024-03-21T06:49:46.448" v="477" actId="1076"/>
        <pc:sldMkLst>
          <pc:docMk/>
          <pc:sldMk cId="86268918" sldId="299"/>
        </pc:sldMkLst>
        <pc:spChg chg="del">
          <ac:chgData name="Vo Khoi Thanh Son 20202768" userId="S::son.vkt202768@sis.hust.edu.vn::40999ebb-29c8-4d2e-853a-0e32dbd8c297" providerId="AD" clId="Web-{446C4762-3B84-ED2C-9FF3-268EE5AD3FE0}" dt="2024-03-21T01:51:25.082" v="1"/>
          <ac:spMkLst>
            <pc:docMk/>
            <pc:sldMk cId="86268918" sldId="299"/>
            <ac:spMk id="3" creationId="{458EF237-77D0-75D7-ED77-5FA880ED440C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1:41.895" v="5"/>
          <ac:spMkLst>
            <pc:docMk/>
            <pc:sldMk cId="86268918" sldId="299"/>
            <ac:spMk id="5" creationId="{6F55E12A-976F-411F-D0A1-A618579BA4F1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16.506" v="8"/>
          <ac:spMkLst>
            <pc:docMk/>
            <pc:sldMk cId="86268918" sldId="299"/>
            <ac:spMk id="7" creationId="{A6E0A2D4-A3C7-DF90-02F7-061CFA11AFC8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29.897" v="11"/>
          <ac:spMkLst>
            <pc:docMk/>
            <pc:sldMk cId="86268918" sldId="299"/>
            <ac:spMk id="10" creationId="{AB7B4163-F75F-13BB-6CE0-049DC378E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9:46.448" v="477" actId="1076"/>
          <ac:spMkLst>
            <pc:docMk/>
            <pc:sldMk cId="86268918" sldId="299"/>
            <ac:spMk id="13" creationId="{C474BFF7-2034-4AAC-6377-3C1E36BCDDDF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1:56:02.545" v="77" actId="1076"/>
          <ac:spMkLst>
            <pc:docMk/>
            <pc:sldMk cId="86268918" sldId="299"/>
            <ac:spMk id="15" creationId="{B97F8D88-DE32-93D0-5361-591AFD4E723A}"/>
          </ac:spMkLst>
        </pc:spChg>
        <pc:spChg chg="mod ord">
          <ac:chgData name="Vo Khoi Thanh Son 20202768" userId="S::son.vkt202768@sis.hust.edu.vn::40999ebb-29c8-4d2e-853a-0e32dbd8c297" providerId="AD" clId="Web-{446C4762-3B84-ED2C-9FF3-268EE5AD3FE0}" dt="2024-03-21T01:56:20.811" v="80"/>
          <ac:spMkLst>
            <pc:docMk/>
            <pc:sldMk cId="86268918" sldId="29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446C4762-3B84-ED2C-9FF3-268EE5AD3FE0}" dt="2024-03-21T01:52:08.646" v="7"/>
          <ac:picMkLst>
            <pc:docMk/>
            <pc:sldMk cId="86268918" sldId="299"/>
            <ac:picMk id="2" creationId="{2EE47086-73D5-EB4D-7289-E91EAC005803}"/>
          </ac:picMkLst>
        </pc:picChg>
        <pc:picChg chg="add del mod ord">
          <ac:chgData name="Vo Khoi Thanh Son 20202768" userId="S::son.vkt202768@sis.hust.edu.vn::40999ebb-29c8-4d2e-853a-0e32dbd8c297" providerId="AD" clId="Web-{446C4762-3B84-ED2C-9FF3-268EE5AD3FE0}" dt="2024-03-21T01:52:22.193" v="10"/>
          <ac:picMkLst>
            <pc:docMk/>
            <pc:sldMk cId="86268918" sldId="299"/>
            <ac:picMk id="8" creationId="{2E6B62C9-C9A9-A224-1079-6B2E6899376B}"/>
          </ac:picMkLst>
        </pc:picChg>
        <pc:picChg chg="add mod">
          <ac:chgData name="Vo Khoi Thanh Son 20202768" userId="S::son.vkt202768@sis.hust.edu.vn::40999ebb-29c8-4d2e-853a-0e32dbd8c297" providerId="AD" clId="Web-{446C4762-3B84-ED2C-9FF3-268EE5AD3FE0}" dt="2024-03-21T01:56:14.967" v="79" actId="1076"/>
          <ac:picMkLst>
            <pc:docMk/>
            <pc:sldMk cId="86268918" sldId="299"/>
            <ac:picMk id="11" creationId="{DE01B6CF-40FC-C9C7-AB1B-F9CED2345C86}"/>
          </ac:picMkLst>
        </pc:picChg>
      </pc:sldChg>
      <pc:sldChg chg="del">
        <pc:chgData name="Vo Khoi Thanh Son 20202768" userId="S::son.vkt202768@sis.hust.edu.vn::40999ebb-29c8-4d2e-853a-0e32dbd8c297" providerId="AD" clId="Web-{446C4762-3B84-ED2C-9FF3-268EE5AD3FE0}" dt="2024-03-21T06:35:55.603" v="440"/>
        <pc:sldMkLst>
          <pc:docMk/>
          <pc:sldMk cId="3159250752" sldId="300"/>
        </pc:sldMkLst>
      </pc:sldChg>
      <pc:sldChg chg="del">
        <pc:chgData name="Vo Khoi Thanh Son 20202768" userId="S::son.vkt202768@sis.hust.edu.vn::40999ebb-29c8-4d2e-853a-0e32dbd8c297" providerId="AD" clId="Web-{446C4762-3B84-ED2C-9FF3-268EE5AD3FE0}" dt="2024-03-21T06:19:00.908" v="374"/>
        <pc:sldMkLst>
          <pc:docMk/>
          <pc:sldMk cId="3487057483" sldId="301"/>
        </pc:sldMkLst>
      </pc:sldChg>
      <pc:sldChg chg="delSp del delAnim">
        <pc:chgData name="Vo Khoi Thanh Son 20202768" userId="S::son.vkt202768@sis.hust.edu.vn::40999ebb-29c8-4d2e-853a-0e32dbd8c297" providerId="AD" clId="Web-{446C4762-3B84-ED2C-9FF3-268EE5AD3FE0}" dt="2024-03-21T06:36:00.463" v="443"/>
        <pc:sldMkLst>
          <pc:docMk/>
          <pc:sldMk cId="3427965701" sldId="308"/>
        </pc:sldMkLst>
        <pc:picChg chg="del">
          <ac:chgData name="Vo Khoi Thanh Son 20202768" userId="S::son.vkt202768@sis.hust.edu.vn::40999ebb-29c8-4d2e-853a-0e32dbd8c297" providerId="AD" clId="Web-{446C4762-3B84-ED2C-9FF3-268EE5AD3FE0}" dt="2024-03-21T01:51:11.191" v="0"/>
          <ac:picMkLst>
            <pc:docMk/>
            <pc:sldMk cId="3427965701" sldId="308"/>
            <ac:picMk id="3" creationId="{F2275744-9751-4914-8CEF-5946E84C441B}"/>
          </ac:picMkLst>
        </pc:picChg>
      </pc:sldChg>
      <pc:sldChg chg="addSp modSp ord addAnim">
        <pc:chgData name="Vo Khoi Thanh Son 20202768" userId="S::son.vkt202768@sis.hust.edu.vn::40999ebb-29c8-4d2e-853a-0e32dbd8c297" providerId="AD" clId="Web-{446C4762-3B84-ED2C-9FF3-268EE5AD3FE0}" dt="2024-03-21T06:30:44.341" v="425" actId="14100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446C4762-3B84-ED2C-9FF3-268EE5AD3FE0}" dt="2024-03-21T06:30:44.341" v="425" actId="14100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8:19.500" v="368" actId="14100"/>
          <ac:spMkLst>
            <pc:docMk/>
            <pc:sldMk cId="54804699" sldId="309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446C4762-3B84-ED2C-9FF3-268EE5AD3FE0}" dt="2024-03-21T06:28:22.742" v="424" actId="1076"/>
          <ac:picMkLst>
            <pc:docMk/>
            <pc:sldMk cId="54804699" sldId="309"/>
            <ac:picMk id="3" creationId="{ED1F92E4-29B5-4D3D-1DC7-383516B3F56A}"/>
          </ac:picMkLst>
        </pc:picChg>
      </pc:sldChg>
      <pc:sldChg chg="addSp delSp modSp del">
        <pc:chgData name="Vo Khoi Thanh Son 20202768" userId="S::son.vkt202768@sis.hust.edu.vn::40999ebb-29c8-4d2e-853a-0e32dbd8c297" providerId="AD" clId="Web-{446C4762-3B84-ED2C-9FF3-268EE5AD3FE0}" dt="2024-03-21T06:35:59.432" v="442"/>
        <pc:sldMkLst>
          <pc:docMk/>
          <pc:sldMk cId="1005247148" sldId="310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4:42:40.608" v="139"/>
          <ac:spMkLst>
            <pc:docMk/>
            <pc:sldMk cId="1005247148" sldId="310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spMkLst>
            <pc:docMk/>
            <pc:sldMk cId="1005247148" sldId="310"/>
            <ac:spMk id="8" creationId="{EC8D60E1-45D7-F418-57B0-446F648BB72E}"/>
          </ac:spMkLst>
        </pc:sp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3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5" creationId="{00000000-0000-0000-0000-000000000000}"/>
          </ac:cxnSpMkLst>
        </pc:cxnChg>
      </pc:sldChg>
      <pc:sldChg chg="addSp delSp modSp">
        <pc:chgData name="Vo Khoi Thanh Son 20202768" userId="S::son.vkt202768@sis.hust.edu.vn::40999ebb-29c8-4d2e-853a-0e32dbd8c297" providerId="AD" clId="Web-{446C4762-3B84-ED2C-9FF3-268EE5AD3FE0}" dt="2024-03-21T07:00:21.488" v="583"/>
        <pc:sldMkLst>
          <pc:docMk/>
          <pc:sldMk cId="1807686982" sldId="312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6:53:11.846" v="481"/>
          <ac:spMkLst>
            <pc:docMk/>
            <pc:sldMk cId="1807686982" sldId="312"/>
            <ac:spMk id="2" creationId="{CA3B2430-3B59-E270-0012-A0B1B29B4EB2}"/>
          </ac:spMkLst>
        </pc:spChg>
        <pc:spChg chg="del">
          <ac:chgData name="Vo Khoi Thanh Son 20202768" userId="S::son.vkt202768@sis.hust.edu.vn::40999ebb-29c8-4d2e-853a-0e32dbd8c297" providerId="AD" clId="Web-{446C4762-3B84-ED2C-9FF3-268EE5AD3FE0}" dt="2024-03-21T07:00:21.488" v="583"/>
          <ac:spMkLst>
            <pc:docMk/>
            <pc:sldMk cId="1807686982" sldId="312"/>
            <ac:spMk id="3" creationId="{CC518D34-59B1-86A4-12A9-BEDF203FE5AE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68" v="491" actId="1076"/>
          <ac:spMkLst>
            <pc:docMk/>
            <pc:sldMk cId="1807686982" sldId="312"/>
            <ac:spMk id="4" creationId="{31DC0E31-D239-F442-B695-EB372DF378E9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6:59:47.783" v="576"/>
          <ac:spMkLst>
            <pc:docMk/>
            <pc:sldMk cId="1807686982" sldId="312"/>
            <ac:spMk id="6" creationId="{19C77EE1-3BF3-9A69-E4FE-F0ECE7DD37F5}"/>
          </ac:spMkLst>
        </pc:spChg>
        <pc:spChg chg="add mod ord">
          <ac:chgData name="Vo Khoi Thanh Son 20202768" userId="S::son.vkt202768@sis.hust.edu.vn::40999ebb-29c8-4d2e-853a-0e32dbd8c297" providerId="AD" clId="Web-{446C4762-3B84-ED2C-9FF3-268EE5AD3FE0}" dt="2024-03-21T07:00:06.237" v="582" actId="1076"/>
          <ac:spMkLst>
            <pc:docMk/>
            <pc:sldMk cId="1807686982" sldId="312"/>
            <ac:spMk id="9" creationId="{302C3907-9D41-A575-347B-C455D98372AE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28.314" v="573" actId="1076"/>
          <ac:spMkLst>
            <pc:docMk/>
            <pc:sldMk cId="1807686982" sldId="312"/>
            <ac:spMk id="11" creationId="{DEF70D4F-7700-4396-AA63-6BC5CA313C55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15.673" v="568" actId="1076"/>
          <ac:spMkLst>
            <pc:docMk/>
            <pc:sldMk cId="1807686982" sldId="312"/>
            <ac:spMk id="14" creationId="{280CEB8A-F07A-1C3B-3C2A-DE36633E857C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0:02.502" v="580" actId="1076"/>
          <ac:spMkLst>
            <pc:docMk/>
            <pc:sldMk cId="1807686982" sldId="312"/>
            <ac:spMk id="15" creationId="{E5E7C8BD-784A-0642-F917-EB525B3E759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53" v="490" actId="1076"/>
          <ac:spMkLst>
            <pc:docMk/>
            <pc:sldMk cId="1807686982" sldId="312"/>
            <ac:spMk id="17" creationId="{12CA58C3-1A09-D896-E8E0-21BF7CC0E3F2}"/>
          </ac:spMkLst>
        </pc:spChg>
      </pc:sldChg>
      <pc:sldChg chg="addSp modSp">
        <pc:chgData name="Vo Khoi Thanh Son 20202768" userId="S::son.vkt202768@sis.hust.edu.vn::40999ebb-29c8-4d2e-853a-0e32dbd8c297" providerId="AD" clId="Web-{446C4762-3B84-ED2C-9FF3-268EE5AD3FE0}" dt="2024-03-21T05:20:29.309" v="277" actId="14100"/>
        <pc:sldMkLst>
          <pc:docMk/>
          <pc:sldMk cId="3647424324" sldId="314"/>
        </pc:sldMkLst>
        <pc:spChg chg="add mod">
          <ac:chgData name="Vo Khoi Thanh Son 20202768" userId="S::son.vkt202768@sis.hust.edu.vn::40999ebb-29c8-4d2e-853a-0e32dbd8c297" providerId="AD" clId="Web-{446C4762-3B84-ED2C-9FF3-268EE5AD3FE0}" dt="2024-03-21T04:38:15.914" v="131" actId="20577"/>
          <ac:spMkLst>
            <pc:docMk/>
            <pc:sldMk cId="3647424324" sldId="314"/>
            <ac:spMk id="3" creationId="{89832CE4-7FFC-D320-839F-C6B26B364C58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5:18:56.666" v="247" actId="20577"/>
          <ac:spMkLst>
            <pc:docMk/>
            <pc:sldMk cId="3647424324" sldId="314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0:29.309" v="277" actId="14100"/>
          <ac:spMkLst>
            <pc:docMk/>
            <pc:sldMk cId="3647424324" sldId="314"/>
            <ac:spMk id="5" creationId="{7541B772-86F5-DAA5-E46D-E2BC392FA283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4:16:46.378" v="116" actId="20577"/>
          <ac:spMkLst>
            <pc:docMk/>
            <pc:sldMk cId="3647424324" sldId="314"/>
            <ac:spMk id="7" creationId="{7F9CA723-20A1-2D4D-B512-1BB8609713F2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4:55.549" v="185" actId="1076"/>
          <ac:spMkLst>
            <pc:docMk/>
            <pc:sldMk cId="3647424324" sldId="314"/>
            <ac:spMk id="8" creationId="{36C3A09D-9F35-1BB9-23E0-91452D972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7:09.303" v="209" actId="20577"/>
          <ac:spMkLst>
            <pc:docMk/>
            <pc:sldMk cId="3647424324" sldId="314"/>
            <ac:spMk id="9" creationId="{21725549-DEB0-8615-7739-5D11B7611335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446C4762-3B84-ED2C-9FF3-268EE5AD3FE0}" dt="2024-03-21T06:33:40.848" v="439" actId="1076"/>
        <pc:sldMkLst>
          <pc:docMk/>
          <pc:sldMk cId="704632600" sldId="315"/>
        </pc:sldMkLst>
        <pc:spChg chg="mod">
          <ac:chgData name="Vo Khoi Thanh Son 20202768" userId="S::son.vkt202768@sis.hust.edu.vn::40999ebb-29c8-4d2e-853a-0e32dbd8c297" providerId="AD" clId="Web-{446C4762-3B84-ED2C-9FF3-268EE5AD3FE0}" dt="2024-03-21T06:17:36.405" v="357" actId="1076"/>
          <ac:spMkLst>
            <pc:docMk/>
            <pc:sldMk cId="704632600" sldId="315"/>
            <ac:spMk id="3" creationId="{89832CE4-7FFC-D320-839F-C6B26B364C5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8" actId="1076"/>
          <ac:spMkLst>
            <pc:docMk/>
            <pc:sldMk cId="704632600" sldId="315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05" v="356" actId="1076"/>
          <ac:spMkLst>
            <pc:docMk/>
            <pc:sldMk cId="704632600" sldId="315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33:40.848" v="439" actId="1076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17:31.233" v="355"/>
          <ac:spMkLst>
            <pc:docMk/>
            <pc:sldMk cId="704632600" sldId="315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9" actId="1076"/>
          <ac:spMkLst>
            <pc:docMk/>
            <pc:sldMk cId="704632600" sldId="315"/>
            <ac:spMk id="8" creationId="{36C3A09D-9F35-1BB9-23E0-91452D9727E4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36" v="360" actId="1076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8:15.293" v="286" actId="20577"/>
          <ac:spMkLst>
            <pc:docMk/>
            <pc:sldMk cId="704632600" sldId="315"/>
            <ac:spMk id="21" creationId="{0BD0CB09-BF50-0BDD-0768-7EC40381321D}"/>
          </ac:spMkLst>
        </pc:spChg>
      </pc:sldChg>
      <pc:sldChg chg="addSp delSp modSp new ord">
        <pc:chgData name="Vo Khoi Thanh Son 20202768" userId="S::son.vkt202768@sis.hust.edu.vn::40999ebb-29c8-4d2e-853a-0e32dbd8c297" providerId="AD" clId="Web-{446C4762-3B84-ED2C-9FF3-268EE5AD3FE0}" dt="2024-03-21T07:01:54.663" v="589" actId="1076"/>
        <pc:sldMkLst>
          <pc:docMk/>
          <pc:sldMk cId="758335214" sldId="316"/>
        </pc:sldMkLst>
        <pc:spChg chg="del">
          <ac:chgData name="Vo Khoi Thanh Son 20202768" userId="S::son.vkt202768@sis.hust.edu.vn::40999ebb-29c8-4d2e-853a-0e32dbd8c297" providerId="AD" clId="Web-{446C4762-3B84-ED2C-9FF3-268EE5AD3FE0}" dt="2024-03-21T06:46:54.878" v="452"/>
          <ac:spMkLst>
            <pc:docMk/>
            <pc:sldMk cId="758335214" sldId="316"/>
            <ac:spMk id="2" creationId="{57F94EA8-F4DA-CE08-40DF-EBDB272AAA4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1:54.663" v="589" actId="1076"/>
          <ac:spMkLst>
            <pc:docMk/>
            <pc:sldMk cId="758335214" sldId="316"/>
            <ac:spMk id="4" creationId="{2442CD66-D348-F0FD-DA92-B5D2C2A380A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7:26.348" v="466" actId="1076"/>
          <ac:spMkLst>
            <pc:docMk/>
            <pc:sldMk cId="758335214" sldId="316"/>
            <ac:spMk id="6" creationId="{FE691B8D-BC79-A4FB-A2A5-8D576BB3853C}"/>
          </ac:spMkLst>
        </pc:spChg>
      </pc:sldChg>
    </pc:docChg>
  </pc:docChgLst>
  <pc:docChgLst>
    <pc:chgData name="Vo Khoi Thanh Son 20202768" userId="S::son.vkt202768@sis.hust.edu.vn::40999ebb-29c8-4d2e-853a-0e32dbd8c297" providerId="AD" clId="Web-{7841CEE7-5D14-7517-B5BE-1632C3C96AB1}"/>
    <pc:docChg chg="addSld delSld modSld sldOrd">
      <pc:chgData name="Vo Khoi Thanh Son 20202768" userId="S::son.vkt202768@sis.hust.edu.vn::40999ebb-29c8-4d2e-853a-0e32dbd8c297" providerId="AD" clId="Web-{7841CEE7-5D14-7517-B5BE-1632C3C96AB1}" dt="2024-03-20T09:55:10.759" v="775"/>
      <pc:docMkLst>
        <pc:docMk/>
      </pc:docMkLst>
      <pc:sldChg chg="addSp delSp">
        <pc:chgData name="Vo Khoi Thanh Son 20202768" userId="S::son.vkt202768@sis.hust.edu.vn::40999ebb-29c8-4d2e-853a-0e32dbd8c297" providerId="AD" clId="Web-{7841CEE7-5D14-7517-B5BE-1632C3C96AB1}" dt="2024-03-20T08:08:08.040" v="645"/>
        <pc:sldMkLst>
          <pc:docMk/>
          <pc:sldMk cId="0" sldId="259"/>
        </pc:sldMkLst>
        <pc:cxnChg chg="add del">
          <ac:chgData name="Vo Khoi Thanh Son 20202768" userId="S::son.vkt202768@sis.hust.edu.vn::40999ebb-29c8-4d2e-853a-0e32dbd8c297" providerId="AD" clId="Web-{7841CEE7-5D14-7517-B5BE-1632C3C96AB1}" dt="2024-03-20T08:08:08.040" v="645"/>
          <ac:cxnSpMkLst>
            <pc:docMk/>
            <pc:sldMk cId="0" sldId="259"/>
            <ac:cxnSpMk id="2" creationId="{41D212FE-71E2-3F14-0D77-D94583BCA26F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38:45.650" v="101"/>
        <pc:sldMkLst>
          <pc:docMk/>
          <pc:sldMk cId="1910538063" sldId="297"/>
        </pc:sldMkLst>
        <pc:spChg chg="add del mod">
          <ac:chgData name="Vo Khoi Thanh Son 20202768" userId="S::son.vkt202768@sis.hust.edu.vn::40999ebb-29c8-4d2e-853a-0e32dbd8c297" providerId="AD" clId="Web-{7841CEE7-5D14-7517-B5BE-1632C3C96AB1}" dt="2024-03-20T06:38:45.650" v="101"/>
          <ac:spMkLst>
            <pc:docMk/>
            <pc:sldMk cId="1910538063" sldId="297"/>
            <ac:spMk id="2" creationId="{CAF046EA-844C-1C27-AD24-513F14C0741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7.786" v="51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6:38:44.338" v="100"/>
          <ac:spMkLst>
            <pc:docMk/>
            <pc:sldMk cId="1910538063" sldId="297"/>
            <ac:spMk id="4" creationId="{C3A5D5ED-57C4-01D7-408B-1D66629022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9.080" v="66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07.346" v="64" actId="14100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7:18.930" v="74" actId="20577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3.802" v="50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5.533" v="6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7841CEE7-5D14-7517-B5BE-1632C3C96AB1}" dt="2024-03-20T08:01:54.672" v="602" actId="1076"/>
        <pc:sldMkLst>
          <pc:docMk/>
          <pc:sldMk cId="2495187210" sldId="298"/>
        </pc:sldMkLst>
        <pc:spChg chg="mod">
          <ac:chgData name="Vo Khoi Thanh Son 20202768" userId="S::son.vkt202768@sis.hust.edu.vn::40999ebb-29c8-4d2e-853a-0e32dbd8c297" providerId="AD" clId="Web-{7841CEE7-5D14-7517-B5BE-1632C3C96AB1}" dt="2024-03-20T07:50:54.656" v="416" actId="20577"/>
          <ac:spMkLst>
            <pc:docMk/>
            <pc:sldMk cId="2495187210" sldId="298"/>
            <ac:spMk id="2" creationId="{0BD0CB09-BF50-0BDD-0768-7EC40381321D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15:57.483" v="163"/>
          <ac:spMkLst>
            <pc:docMk/>
            <pc:sldMk cId="2495187210" sldId="298"/>
            <ac:spMk id="3" creationId="{7F2FDDD9-1CE6-02FC-35EF-7EB4F2E168F5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41.663" v="526" actId="1076"/>
          <ac:spMkLst>
            <pc:docMk/>
            <pc:sldMk cId="2495187210" sldId="298"/>
            <ac:spMk id="4" creationId="{879DA7B9-B13E-3C3A-2C45-6272B3590F24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8:14.871" v="410" actId="1076"/>
          <ac:spMkLst>
            <pc:docMk/>
            <pc:sldMk cId="2495187210" sldId="298"/>
            <ac:spMk id="5" creationId="{C20AF57B-D91E-BB8C-45C8-8BF621A8E66C}"/>
          </ac:spMkLst>
        </pc:spChg>
        <pc:spChg chg="mod ord">
          <ac:chgData name="Vo Khoi Thanh Son 20202768" userId="S::son.vkt202768@sis.hust.edu.vn::40999ebb-29c8-4d2e-853a-0e32dbd8c297" providerId="AD" clId="Web-{7841CEE7-5D14-7517-B5BE-1632C3C96AB1}" dt="2024-03-20T07:55:41.772" v="534" actId="1076"/>
          <ac:spMkLst>
            <pc:docMk/>
            <pc:sldMk cId="2495187210" sldId="298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39" v="394" actId="1076"/>
          <ac:spMkLst>
            <pc:docMk/>
            <pc:sldMk cId="2495187210" sldId="298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23" v="393" actId="1076"/>
          <ac:spMkLst>
            <pc:docMk/>
            <pc:sldMk cId="2495187210" sldId="298"/>
            <ac:spMk id="8" creationId="{E1AD9170-1B8A-D2B5-C53D-79FA458C843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63" v="527" actId="1076"/>
          <ac:spMkLst>
            <pc:docMk/>
            <pc:sldMk cId="2495187210" sldId="298"/>
            <ac:spMk id="9" creationId="{476989F7-2D58-688C-0F66-01A6FC44C00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79" v="528" actId="1076"/>
          <ac:spMkLst>
            <pc:docMk/>
            <pc:sldMk cId="2495187210" sldId="298"/>
            <ac:spMk id="10" creationId="{C32255A9-9B0C-7B58-1506-962E3204063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94" v="529" actId="1076"/>
          <ac:spMkLst>
            <pc:docMk/>
            <pc:sldMk cId="2495187210" sldId="298"/>
            <ac:spMk id="11" creationId="{5069EE6A-148B-7372-A8B7-6DA0F859BA81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28.288" v="524" actId="1076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10" v="530" actId="1076"/>
          <ac:spMkLst>
            <pc:docMk/>
            <pc:sldMk cId="2495187210" sldId="298"/>
            <ac:spMk id="13" creationId="{5F7362E5-4C71-C962-8193-A2390BAA274B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57" v="533" actId="1076"/>
          <ac:spMkLst>
            <pc:docMk/>
            <pc:sldMk cId="2495187210" sldId="298"/>
            <ac:spMk id="15" creationId="{22C37FB3-A749-EEBF-3C63-E47DDD8572A6}"/>
          </ac:spMkLst>
        </pc:spChg>
        <pc:spChg chg="add mod ord">
          <ac:chgData name="Vo Khoi Thanh Son 20202768" userId="S::son.vkt202768@sis.hust.edu.vn::40999ebb-29c8-4d2e-853a-0e32dbd8c297" providerId="AD" clId="Web-{7841CEE7-5D14-7517-B5BE-1632C3C96AB1}" dt="2024-03-20T07:55:41.741" v="532" actId="1076"/>
          <ac:spMkLst>
            <pc:docMk/>
            <pc:sldMk cId="2495187210" sldId="298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54.672" v="602" actId="1076"/>
          <ac:spMkLst>
            <pc:docMk/>
            <pc:sldMk cId="2495187210" sldId="298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7:55:41.741" v="531" actId="1076"/>
          <ac:picMkLst>
            <pc:docMk/>
            <pc:sldMk cId="2495187210" sldId="298"/>
            <ac:picMk id="14" creationId="{A1F630DC-1AB8-5D92-2435-E1D04BAB4639}"/>
          </ac:picMkLst>
        </pc:picChg>
        <pc:cxnChg chg="add del mod">
          <ac:chgData name="Vo Khoi Thanh Son 20202768" userId="S::son.vkt202768@sis.hust.edu.vn::40999ebb-29c8-4d2e-853a-0e32dbd8c297" providerId="AD" clId="Web-{7841CEE7-5D14-7517-B5BE-1632C3C96AB1}" dt="2024-03-20T07:40:19.001" v="332"/>
          <ac:cxnSpMkLst>
            <pc:docMk/>
            <pc:sldMk cId="2495187210" sldId="298"/>
            <ac:cxnSpMk id="17" creationId="{91B850FC-9FDD-83A6-15E3-8CD169333527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39:47.547" v="323"/>
          <ac:cxnSpMkLst>
            <pc:docMk/>
            <pc:sldMk cId="2495187210" sldId="298"/>
            <ac:cxnSpMk id="18" creationId="{009962F5-105A-E4A8-9302-FBE49A79F662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40:43.017" v="336"/>
          <ac:cxnSpMkLst>
            <pc:docMk/>
            <pc:sldMk cId="2495187210" sldId="298"/>
            <ac:cxnSpMk id="19" creationId="{250E4126-131B-8A14-E1D8-CF5E30B3E786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55:41.772" v="535" actId="1076"/>
          <ac:cxnSpMkLst>
            <pc:docMk/>
            <pc:sldMk cId="2495187210" sldId="298"/>
            <ac:cxnSpMk id="20" creationId="{83ABB7B0-943D-E265-DC1B-E315B9A495D2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55:02.767" v="115" actId="20577"/>
        <pc:sldMkLst>
          <pc:docMk/>
          <pc:sldMk cId="86268918" sldId="299"/>
        </pc:sldMkLst>
        <pc:spChg chg="add mod">
          <ac:chgData name="Vo Khoi Thanh Son 20202768" userId="S::son.vkt202768@sis.hust.edu.vn::40999ebb-29c8-4d2e-853a-0e32dbd8c297" providerId="AD" clId="Web-{7841CEE7-5D14-7517-B5BE-1632C3C96AB1}" dt="2024-03-20T06:39:19.714" v="106"/>
          <ac:spMkLst>
            <pc:docMk/>
            <pc:sldMk cId="86268918" sldId="299"/>
            <ac:spMk id="3" creationId="{458EF237-77D0-75D7-ED77-5FA880ED440C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9:48.527" v="110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55:02.767" v="115" actId="20577"/>
          <ac:spMkLst>
            <pc:docMk/>
            <pc:sldMk cId="86268918" sldId="29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6:39:19.714" v="106"/>
          <ac:picMkLst>
            <pc:docMk/>
            <pc:sldMk cId="86268918" sldId="299"/>
            <ac:picMk id="896" creationId="{00000000-0000-0000-0000-000000000000}"/>
          </ac:picMkLst>
        </pc:picChg>
      </pc:sldChg>
      <pc:sldChg chg="del">
        <pc:chgData name="Vo Khoi Thanh Son 20202768" userId="S::son.vkt202768@sis.hust.edu.vn::40999ebb-29c8-4d2e-853a-0e32dbd8c297" providerId="AD" clId="Web-{7841CEE7-5D14-7517-B5BE-1632C3C96AB1}" dt="2024-03-20T08:56:22.401" v="768"/>
        <pc:sldMkLst>
          <pc:docMk/>
          <pc:sldMk cId="2195157559" sldId="302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1.666" v="767"/>
        <pc:sldMkLst>
          <pc:docMk/>
          <pc:sldMk cId="3598248795" sldId="303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291" v="766"/>
        <pc:sldMkLst>
          <pc:docMk/>
          <pc:sldMk cId="693365686" sldId="304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119" v="765"/>
        <pc:sldMkLst>
          <pc:docMk/>
          <pc:sldMk cId="2195809987" sldId="305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229" v="769"/>
        <pc:sldMkLst>
          <pc:docMk/>
          <pc:sldMk cId="105180871" sldId="306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807" v="770"/>
        <pc:sldMkLst>
          <pc:docMk/>
          <pc:sldMk cId="2253217308" sldId="307"/>
        </pc:sldMkLst>
      </pc:sldChg>
      <pc:sldChg chg="addSp delSp modSp addAnim">
        <pc:chgData name="Vo Khoi Thanh Son 20202768" userId="S::son.vkt202768@sis.hust.edu.vn::40999ebb-29c8-4d2e-853a-0e32dbd8c297" providerId="AD" clId="Web-{7841CEE7-5D14-7517-B5BE-1632C3C96AB1}" dt="2024-03-20T09:55:10.759" v="775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841CEE7-5D14-7517-B5BE-1632C3C96AB1}" dt="2024-03-20T08:56:31.619" v="773" actId="1076"/>
          <ac:spMkLst>
            <pc:docMk/>
            <pc:sldMk cId="3427965701" sldId="308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6:35.057" v="774" actId="1076"/>
          <ac:spMkLst>
            <pc:docMk/>
            <pc:sldMk cId="3427965701" sldId="308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6:29.369" v="772"/>
          <ac:picMkLst>
            <pc:docMk/>
            <pc:sldMk cId="3427965701" sldId="308"/>
            <ac:picMk id="3" creationId="{C2657220-7AE7-1492-0285-9332804C4E09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9:55:10.759" v="775"/>
          <ac:picMkLst>
            <pc:docMk/>
            <pc:sldMk cId="3427965701" sldId="308"/>
            <ac:picMk id="3" creationId="{F2275744-9751-4914-8CEF-5946E84C441B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6:27.979" v="771"/>
          <ac:picMkLst>
            <pc:docMk/>
            <pc:sldMk cId="3427965701" sldId="308"/>
            <ac:picMk id="9" creationId="{A83A07AB-BF93-5040-7EC1-0F2BCFF1FC20}"/>
          </ac:picMkLst>
        </pc:picChg>
      </pc:sldChg>
      <pc:sldChg chg="addSp delSp modSp add del replId">
        <pc:chgData name="Vo Khoi Thanh Son 20202768" userId="S::son.vkt202768@sis.hust.edu.vn::40999ebb-29c8-4d2e-853a-0e32dbd8c297" providerId="AD" clId="Web-{7841CEE7-5D14-7517-B5BE-1632C3C96AB1}" dt="2024-03-20T07:55:35.022" v="525"/>
        <pc:sldMkLst>
          <pc:docMk/>
          <pc:sldMk cId="659662029" sldId="311"/>
        </pc:sldMkLst>
        <pc:spChg chg="del mod">
          <ac:chgData name="Vo Khoi Thanh Son 20202768" userId="S::son.vkt202768@sis.hust.edu.vn::40999ebb-29c8-4d2e-853a-0e32dbd8c297" providerId="AD" clId="Web-{7841CEE7-5D14-7517-B5BE-1632C3C96AB1}" dt="2024-03-20T07:55:01.271" v="519"/>
          <ac:spMkLst>
            <pc:docMk/>
            <pc:sldMk cId="659662029" sldId="311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50"/>
          <ac:spMkLst>
            <pc:docMk/>
            <pc:sldMk cId="659662029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20.735" v="451"/>
          <ac:spMkLst>
            <pc:docMk/>
            <pc:sldMk cId="659662029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49"/>
          <ac:spMkLst>
            <pc:docMk/>
            <pc:sldMk cId="659662029" sldId="311"/>
            <ac:spMk id="6" creationId="{0BF16D62-A938-10DF-E8F9-FFF51C6D535D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5"/>
          <ac:spMkLst>
            <pc:docMk/>
            <pc:sldMk cId="659662029" sldId="311"/>
            <ac:spMk id="7" creationId="{7F9CA723-20A1-2D4D-B512-1BB8609713F2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6"/>
          <ac:spMkLst>
            <pc:docMk/>
            <pc:sldMk cId="659662029" sldId="311"/>
            <ac:spMk id="8" creationId="{E1AD9170-1B8A-D2B5-C53D-79FA458C843E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4"/>
          <ac:spMkLst>
            <pc:docMk/>
            <pc:sldMk cId="659662029" sldId="311"/>
            <ac:spMk id="9" creationId="{476989F7-2D58-688C-0F66-01A6FC44C00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3"/>
          <ac:spMkLst>
            <pc:docMk/>
            <pc:sldMk cId="659662029" sldId="311"/>
            <ac:spMk id="10" creationId="{C32255A9-9B0C-7B58-1506-962E3204063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2"/>
          <ac:spMkLst>
            <pc:docMk/>
            <pc:sldMk cId="659662029" sldId="311"/>
            <ac:spMk id="11" creationId="{5069EE6A-148B-7372-A8B7-6DA0F859BA81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2" creationId="{056F9EDC-458D-B795-35B1-7E949C4B04C7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1"/>
          <ac:spMkLst>
            <pc:docMk/>
            <pc:sldMk cId="659662029" sldId="311"/>
            <ac:spMk id="13" creationId="{5F7362E5-4C71-C962-8193-A2390BAA274B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2:45.784" v="474" actId="20577"/>
          <ac:spMkLst>
            <pc:docMk/>
            <pc:sldMk cId="659662029" sldId="311"/>
            <ac:spMk id="15" creationId="{22C37FB3-A749-EEBF-3C63-E47DDD8572A6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39"/>
          <ac:spMkLst>
            <pc:docMk/>
            <pc:sldMk cId="659662029" sldId="311"/>
            <ac:spMk id="16" creationId="{24908CF8-1CA6-04E7-671E-73D3C3315E01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7" creationId="{D7FB63C1-38CF-F571-DDBC-3D07D625EBA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4:09.442" v="509"/>
          <ac:spMkLst>
            <pc:docMk/>
            <pc:sldMk cId="659662029" sldId="311"/>
            <ac:spMk id="19" creationId="{1F17CDF9-17CE-5107-365D-C0E476D6A917}"/>
          </ac:spMkLst>
        </pc:spChg>
        <pc:picChg chg="add del">
          <ac:chgData name="Vo Khoi Thanh Son 20202768" userId="S::son.vkt202768@sis.hust.edu.vn::40999ebb-29c8-4d2e-853a-0e32dbd8c297" providerId="AD" clId="Web-{7841CEE7-5D14-7517-B5BE-1632C3C96AB1}" dt="2024-03-20T07:51:13.594" v="440"/>
          <ac:picMkLst>
            <pc:docMk/>
            <pc:sldMk cId="659662029" sldId="311"/>
            <ac:picMk id="14" creationId="{A1F630DC-1AB8-5D92-2435-E1D04BAB4639}"/>
          </ac:picMkLst>
        </pc:picChg>
        <pc:cxnChg chg="add del">
          <ac:chgData name="Vo Khoi Thanh Son 20202768" userId="S::son.vkt202768@sis.hust.edu.vn::40999ebb-29c8-4d2e-853a-0e32dbd8c297" providerId="AD" clId="Web-{7841CEE7-5D14-7517-B5BE-1632C3C96AB1}" dt="2024-03-20T07:51:13.594" v="438"/>
          <ac:cxnSpMkLst>
            <pc:docMk/>
            <pc:sldMk cId="659662029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01:58.609" v="603" actId="1076"/>
        <pc:sldMkLst>
          <pc:docMk/>
          <pc:sldMk cId="3461782570" sldId="311"/>
        </pc:sldMkLst>
        <pc:spChg chg="del">
          <ac:chgData name="Vo Khoi Thanh Son 20202768" userId="S::son.vkt202768@sis.hust.edu.vn::40999ebb-29c8-4d2e-853a-0e32dbd8c297" providerId="AD" clId="Web-{7841CEE7-5D14-7517-B5BE-1632C3C96AB1}" dt="2024-03-20T07:58:20.073" v="587"/>
          <ac:spMkLst>
            <pc:docMk/>
            <pc:sldMk cId="3461782570" sldId="311"/>
            <ac:spMk id="2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0:52.764" v="596" actId="20577"/>
          <ac:spMkLst>
            <pc:docMk/>
            <pc:sldMk cId="3461782570" sldId="311"/>
            <ac:spMk id="3" creationId="{CC518D34-59B1-86A4-12A9-BEDF203FE5A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8"/>
          <ac:spMkLst>
            <pc:docMk/>
            <pc:sldMk cId="3461782570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15.666" v="585"/>
          <ac:spMkLst>
            <pc:docMk/>
            <pc:sldMk cId="3461782570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6"/>
          <ac:spMkLst>
            <pc:docMk/>
            <pc:sldMk cId="3461782570" sldId="311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8:00.291" v="583" actId="20577"/>
          <ac:spMkLst>
            <pc:docMk/>
            <pc:sldMk cId="3461782570" sldId="311"/>
            <ac:spMk id="7" creationId="{7F9CA723-20A1-2D4D-B512-1BB8609713F2}"/>
          </ac:spMkLst>
        </pc:spChg>
        <pc:spChg chg="del mod">
          <ac:chgData name="Vo Khoi Thanh Son 20202768" userId="S::son.vkt202768@sis.hust.edu.vn::40999ebb-29c8-4d2e-853a-0e32dbd8c297" providerId="AD" clId="Web-{7841CEE7-5D14-7517-B5BE-1632C3C96AB1}" dt="2024-03-20T07:58:01.729" v="584"/>
          <ac:spMkLst>
            <pc:docMk/>
            <pc:sldMk cId="3461782570" sldId="311"/>
            <ac:spMk id="8" creationId="{E1AD9170-1B8A-D2B5-C53D-79FA458C843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7"/>
          <ac:spMkLst>
            <pc:docMk/>
            <pc:sldMk cId="3461782570" sldId="311"/>
            <ac:spMk id="9" creationId="{476989F7-2D58-688C-0F66-01A6FC44C00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6"/>
          <ac:spMkLst>
            <pc:docMk/>
            <pc:sldMk cId="3461782570" sldId="311"/>
            <ac:spMk id="10" creationId="{C32255A9-9B0C-7B58-1506-962E3204063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5"/>
          <ac:spMkLst>
            <pc:docMk/>
            <pc:sldMk cId="3461782570" sldId="311"/>
            <ac:spMk id="11" creationId="{5069EE6A-148B-7372-A8B7-6DA0F859BA81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4"/>
          <ac:spMkLst>
            <pc:docMk/>
            <pc:sldMk cId="3461782570" sldId="311"/>
            <ac:spMk id="13" creationId="{5F7362E5-4C71-C962-8193-A2390BAA274B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1"/>
          <ac:spMkLst>
            <pc:docMk/>
            <pc:sldMk cId="3461782570" sldId="311"/>
            <ac:spMk id="15" creationId="{22C37FB3-A749-EEBF-3C63-E47DDD8572A6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2"/>
          <ac:spMkLst>
            <pc:docMk/>
            <pc:sldMk cId="3461782570" sldId="311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37.249" v="601" actId="1076"/>
          <ac:spMkLst>
            <pc:docMk/>
            <pc:sldMk cId="3461782570" sldId="311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1:58.609" v="603" actId="1076"/>
          <ac:spMkLst>
            <pc:docMk/>
            <pc:sldMk cId="3461782570" sldId="311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7:56:15.257" v="543"/>
          <ac:picMkLst>
            <pc:docMk/>
            <pc:sldMk cId="3461782570" sldId="311"/>
            <ac:picMk id="14" creationId="{A1F630DC-1AB8-5D92-2435-E1D04BAB4639}"/>
          </ac:picMkLst>
        </pc:picChg>
        <pc:cxnChg chg="del">
          <ac:chgData name="Vo Khoi Thanh Son 20202768" userId="S::son.vkt202768@sis.hust.edu.vn::40999ebb-29c8-4d2e-853a-0e32dbd8c297" providerId="AD" clId="Web-{7841CEE7-5D14-7517-B5BE-1632C3C96AB1}" dt="2024-03-20T07:56:15.257" v="540"/>
          <ac:cxnSpMkLst>
            <pc:docMk/>
            <pc:sldMk cId="3461782570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2:49.607" v="673"/>
        <pc:sldMkLst>
          <pc:docMk/>
          <pc:sldMk cId="1807686982" sldId="312"/>
        </pc:sldMkLst>
        <pc:spChg chg="add mod">
          <ac:chgData name="Vo Khoi Thanh Son 20202768" userId="S::son.vkt202768@sis.hust.edu.vn::40999ebb-29c8-4d2e-853a-0e32dbd8c297" providerId="AD" clId="Web-{7841CEE7-5D14-7517-B5BE-1632C3C96AB1}" dt="2024-03-20T08:08:47.431" v="651" actId="1076"/>
          <ac:spMkLst>
            <pc:docMk/>
            <pc:sldMk cId="1807686982" sldId="312"/>
            <ac:spMk id="4" creationId="{31DC0E31-D239-F442-B695-EB372DF378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6:05.630" v="638" actId="1076"/>
          <ac:spMkLst>
            <pc:docMk/>
            <pc:sldMk cId="1807686982" sldId="312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18:25.679" v="661" actId="1076"/>
          <ac:spMkLst>
            <pc:docMk/>
            <pc:sldMk cId="1807686982" sldId="312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3:24.095" v="608" actId="20577"/>
          <ac:spMkLst>
            <pc:docMk/>
            <pc:sldMk cId="1807686982" sldId="312"/>
            <ac:spMk id="21" creationId="{0BD0CB09-BF50-0BDD-0768-7EC40381321D}"/>
          </ac:spMkLst>
        </pc:spChg>
        <pc:picChg chg="add del mod">
          <ac:chgData name="Vo Khoi Thanh Son 20202768" userId="S::son.vkt202768@sis.hust.edu.vn::40999ebb-29c8-4d2e-853a-0e32dbd8c297" providerId="AD" clId="Web-{7841CEE7-5D14-7517-B5BE-1632C3C96AB1}" dt="2024-03-20T08:22:45.013" v="671"/>
          <ac:picMkLst>
            <pc:docMk/>
            <pc:sldMk cId="1807686982" sldId="312"/>
            <ac:picMk id="5" creationId="{E92174EE-AC11-9791-8B58-688AA5CE797F}"/>
          </ac:picMkLst>
        </pc:picChg>
        <pc:picChg chg="add del mod">
          <ac:chgData name="Vo Khoi Thanh Son 20202768" userId="S::son.vkt202768@sis.hust.edu.vn::40999ebb-29c8-4d2e-853a-0e32dbd8c297" providerId="AD" clId="Web-{7841CEE7-5D14-7517-B5BE-1632C3C96AB1}" dt="2024-03-20T08:22:49.607" v="673"/>
          <ac:picMkLst>
            <pc:docMk/>
            <pc:sldMk cId="1807686982" sldId="312"/>
            <ac:picMk id="6" creationId="{3F66EBE4-9EBE-58F0-F9E7-A34C2ED8BBCF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6:21.002" v="748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7841CEE7-5D14-7517-B5BE-1632C3C96AB1}" dt="2024-03-20T08:23:41.280" v="678"/>
          <ac:spMkLst>
            <pc:docMk/>
            <pc:sldMk cId="300670494" sldId="313"/>
            <ac:spMk id="3" creationId="{CC518D34-59B1-86A4-12A9-BEDF203FE5A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6:21.002" v="748" actId="1076"/>
          <ac:spMkLst>
            <pc:docMk/>
            <pc:sldMk cId="300670494" sldId="313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4:31.078" v="714" actId="1076"/>
          <ac:spMkLst>
            <pc:docMk/>
            <pc:sldMk cId="300670494" sldId="313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6:03.955" v="745" actId="1076"/>
          <ac:spMkLst>
            <pc:docMk/>
            <pc:sldMk cId="300670494" sldId="313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2:20.419" v="670" actId="20577"/>
          <ac:spMkLst>
            <pc:docMk/>
            <pc:sldMk cId="300670494" sldId="313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8:23:35.748" v="677"/>
          <ac:spMkLst>
            <pc:docMk/>
            <pc:sldMk cId="300670494" sldId="313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5:10.657" v="733" actId="1076"/>
          <ac:spMkLst>
            <pc:docMk/>
            <pc:sldMk cId="300670494" sldId="313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8:25:19.579" v="734" actId="107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8:26:17.518" v="747" actId="1076"/>
          <ac:picMkLst>
            <pc:docMk/>
            <pc:sldMk cId="300670494" sldId="313"/>
            <ac:picMk id="4" creationId="{005FE094-1624-8F99-EC1F-946B7DF2D9D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841CEE7-5D14-7517-B5BE-1632C3C96AB1}" dt="2024-03-20T08:53:26.803" v="764" actId="20577"/>
        <pc:sldMkLst>
          <pc:docMk/>
          <pc:sldMk cId="3647424324" sldId="314"/>
        </pc:sldMkLst>
        <pc:spChg chg="del">
          <ac:chgData name="Vo Khoi Thanh Son 20202768" userId="S::son.vkt202768@sis.hust.edu.vn::40999ebb-29c8-4d2e-853a-0e32dbd8c297" providerId="AD" clId="Web-{7841CEE7-5D14-7517-B5BE-1632C3C96AB1}" dt="2024-03-20T08:53:19.006" v="750"/>
          <ac:spMkLst>
            <pc:docMk/>
            <pc:sldMk cId="3647424324" sldId="314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3:26.803" v="764" actId="20577"/>
          <ac:spMkLst>
            <pc:docMk/>
            <pc:sldMk cId="3647424324" sldId="314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3:19.006" v="752"/>
          <ac:picMkLst>
            <pc:docMk/>
            <pc:sldMk cId="3647424324" sldId="314"/>
            <ac:picMk id="2" creationId="{A6AB3BA7-A315-CF7B-FB03-7CD7BBBDE3BD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3:19.006" v="751"/>
          <ac:picMkLst>
            <pc:docMk/>
            <pc:sldMk cId="3647424324" sldId="314"/>
            <ac:picMk id="4" creationId="{005FE094-1624-8F99-EC1F-946B7DF2D9D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0013503-6A40-2C6C-5D2D-D4588B3DE76A}"/>
    <pc:docChg chg="addSld delSld modSld sldOrd">
      <pc:chgData name="Vo Khoi Thanh Son 20202768" userId="S::son.vkt202768@sis.hust.edu.vn::40999ebb-29c8-4d2e-853a-0e32dbd8c297" providerId="AD" clId="Web-{70013503-6A40-2C6C-5D2D-D4588B3DE76A}" dt="2024-03-06T09:21:44.320" v="319"/>
      <pc:docMkLst>
        <pc:docMk/>
      </pc:docMkLst>
      <pc:sldChg chg="add del">
        <pc:chgData name="Vo Khoi Thanh Son 20202768" userId="S::son.vkt202768@sis.hust.edu.vn::40999ebb-29c8-4d2e-853a-0e32dbd8c297" providerId="AD" clId="Web-{70013503-6A40-2C6C-5D2D-D4588B3DE76A}" dt="2024-03-06T09:21:44.320" v="319"/>
        <pc:sldMkLst>
          <pc:docMk/>
          <pc:sldMk cId="0" sldId="256"/>
        </pc:sldMkLst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5:04.374" v="285" actId="1076"/>
        <pc:sldMkLst>
          <pc:docMk/>
          <pc:sldMk cId="0" sldId="259"/>
        </pc:sldMkLst>
        <pc:spChg chg="del">
          <ac:chgData name="Vo Khoi Thanh Son 20202768" userId="S::son.vkt202768@sis.hust.edu.vn::40999ebb-29c8-4d2e-853a-0e32dbd8c297" providerId="AD" clId="Web-{70013503-6A40-2C6C-5D2D-D4588B3DE76A}" dt="2024-03-06T08:42:30.652" v="251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2:49.980" v="255"/>
          <ac:spMkLst>
            <pc:docMk/>
            <pc:sldMk cId="0" sldId="259"/>
            <ac:spMk id="5" creationId="{7C228DF9-D34E-AD2C-D057-BE5595EEE4CF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20" v="277" actId="1076"/>
          <ac:spMkLst>
            <pc:docMk/>
            <pc:sldMk cId="0" sldId="259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8.780" v="281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3:23.403" v="260"/>
          <ac:spMkLst>
            <pc:docMk/>
            <pc:sldMk cId="0" sldId="259"/>
            <ac:spMk id="10" creationId="{8A4E5B8A-B8C7-C31F-A454-9E4C3EE82F71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5.967" v="280" actId="1076"/>
          <ac:spMkLst>
            <pc:docMk/>
            <pc:sldMk cId="0" sldId="259"/>
            <ac:spMk id="11" creationId="{CA3B2430-3B59-E270-0012-A0B1B29B4EB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57.905" v="283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25.639" v="275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04" v="276" actId="1076"/>
          <ac:spMkLst>
            <pc:docMk/>
            <pc:sldMk cId="0" sldId="25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70013503-6A40-2C6C-5D2D-D4588B3DE76A}" dt="2024-03-06T08:42:41.011" v="254"/>
          <ac:picMkLst>
            <pc:docMk/>
            <pc:sldMk cId="0" sldId="259"/>
            <ac:picMk id="2" creationId="{60C50821-9641-54FE-B7BB-DF6E8BCACECB}"/>
          </ac:picMkLst>
        </pc:picChg>
        <pc:picChg chg="add del mod ord">
          <ac:chgData name="Vo Khoi Thanh Son 20202768" userId="S::son.vkt202768@sis.hust.edu.vn::40999ebb-29c8-4d2e-853a-0e32dbd8c297" providerId="AD" clId="Web-{70013503-6A40-2C6C-5D2D-D4588B3DE76A}" dt="2024-03-06T08:43:16.731" v="259"/>
          <ac:picMkLst>
            <pc:docMk/>
            <pc:sldMk cId="0" sldId="259"/>
            <ac:picMk id="7" creationId="{2B209E4B-784E-1930-E98D-B6D2F1A8436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45:04.374" v="285" actId="1076"/>
          <ac:picMkLst>
            <pc:docMk/>
            <pc:sldMk cId="0" sldId="259"/>
            <ac:picMk id="13" creationId="{89E2A3BB-30BC-CC22-0F88-B81BAA772042}"/>
          </ac:picMkLst>
        </pc:pic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3:42.247" v="262"/>
        <pc:sldMkLst>
          <pc:docMk/>
          <pc:sldMk cId="0" sldId="261"/>
        </pc:sldMkLst>
        <pc:picChg chg="add del mod">
          <ac:chgData name="Vo Khoi Thanh Son 20202768" userId="S::son.vkt202768@sis.hust.edu.vn::40999ebb-29c8-4d2e-853a-0e32dbd8c297" providerId="AD" clId="Web-{70013503-6A40-2C6C-5D2D-D4588B3DE76A}" dt="2024-03-06T08:43:42.247" v="262"/>
          <ac:picMkLst>
            <pc:docMk/>
            <pc:sldMk cId="0" sldId="261"/>
            <ac:picMk id="2" creationId="{D940F02A-67E9-9453-E6A6-AA4C41CF9284}"/>
          </ac:picMkLst>
        </pc:picChg>
      </pc:sldChg>
      <pc:sldChg chg="modSp">
        <pc:chgData name="Vo Khoi Thanh Son 20202768" userId="S::son.vkt202768@sis.hust.edu.vn::40999ebb-29c8-4d2e-853a-0e32dbd8c297" providerId="AD" clId="Web-{70013503-6A40-2C6C-5D2D-D4588B3DE76A}" dt="2024-03-06T09:21:25.038" v="316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0013503-6A40-2C6C-5D2D-D4588B3DE76A}" dt="2024-03-06T09:21:25.038" v="316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7:09.423" v="315" actId="1076"/>
        <pc:sldMkLst>
          <pc:docMk/>
          <pc:sldMk cId="3487057483" sldId="301"/>
        </pc:sldMkLst>
        <pc:spChg chg="del">
          <ac:chgData name="Vo Khoi Thanh Son 20202768" userId="S::son.vkt202768@sis.hust.edu.vn::40999ebb-29c8-4d2e-853a-0e32dbd8c297" providerId="AD" clId="Web-{70013503-6A40-2C6C-5D2D-D4588B3DE76A}" dt="2024-03-06T08:45:33.953" v="286"/>
          <ac:spMkLst>
            <pc:docMk/>
            <pc:sldMk cId="3487057483" sldId="301"/>
            <ac:spMk id="3" creationId="{E0458321-22C4-B7D4-6135-B0F3BFFD45FB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97" v="303" actId="1076"/>
          <ac:spMkLst>
            <pc:docMk/>
            <pc:sldMk cId="3487057483" sldId="301"/>
            <ac:spMk id="4" creationId="{F3D25579-EFEE-2460-B18A-1481455FE3B9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7:09.423" v="315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313" v="304" actId="1076"/>
          <ac:spMkLst>
            <pc:docMk/>
            <pc:sldMk cId="3487057483" sldId="301"/>
            <ac:spMk id="8" creationId="{EC8D60E1-45D7-F418-57B0-446F648BB72E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5:33.722" v="250"/>
          <ac:spMkLst>
            <pc:docMk/>
            <pc:sldMk cId="3487057483" sldId="301"/>
            <ac:spMk id="10" creationId="{65788A63-25C7-9BE0-CFE0-F6B7277F00C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66" v="298" actId="1076"/>
          <ac:spMkLst>
            <pc:docMk/>
            <pc:sldMk cId="3487057483" sldId="301"/>
            <ac:spMk id="895" creationId="{00000000-0000-0000-0000-000000000000}"/>
          </ac:spMkLst>
        </pc:spChg>
        <pc:cxnChg chg="add mod">
          <ac:chgData name="Vo Khoi Thanh Son 20202768" userId="S::son.vkt202768@sis.hust.edu.vn::40999ebb-29c8-4d2e-853a-0e32dbd8c297" providerId="AD" clId="Web-{70013503-6A40-2C6C-5D2D-D4588B3DE76A}" dt="2024-03-06T08:46:07.281" v="299" actId="1076"/>
          <ac:cxnSpMkLst>
            <pc:docMk/>
            <pc:sldMk cId="3487057483" sldId="301"/>
            <ac:cxnSpMk id="5" creationId="{6BAF7B30-29CC-2957-7DF1-7F64FF760699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26.251" v="306"/>
          <ac:cxnSpMkLst>
            <pc:docMk/>
            <pc:sldMk cId="3487057483" sldId="301"/>
            <ac:cxnSpMk id="9" creationId="{C1EB3023-852B-2F38-508A-9C2F90672E50}"/>
          </ac:cxnSpMkLst>
        </pc:cxnChg>
        <pc:cxnChg chg="add mod ord">
          <ac:chgData name="Vo Khoi Thanh Son 20202768" userId="S::son.vkt202768@sis.hust.edu.vn::40999ebb-29c8-4d2e-853a-0e32dbd8c297" providerId="AD" clId="Web-{70013503-6A40-2C6C-5D2D-D4588B3DE76A}" dt="2024-03-06T08:46:23.422" v="305"/>
          <ac:cxnSpMkLst>
            <pc:docMk/>
            <pc:sldMk cId="3487057483" sldId="301"/>
            <ac:cxnSpMk id="12" creationId="{4BAB41EE-6565-5ADB-B05F-9ED9A27BF1FA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52.236" v="311"/>
          <ac:cxnSpMkLst>
            <pc:docMk/>
            <pc:sldMk cId="3487057483" sldId="301"/>
            <ac:cxnSpMk id="13" creationId="{3839852B-4AAD-CE7E-5E7D-2D87A0EF338B}"/>
          </ac:cxnSpMkLst>
        </pc:cxnChg>
        <pc:cxnChg chg="add mod">
          <ac:chgData name="Vo Khoi Thanh Son 20202768" userId="S::son.vkt202768@sis.hust.edu.vn::40999ebb-29c8-4d2e-853a-0e32dbd8c297" providerId="AD" clId="Web-{70013503-6A40-2C6C-5D2D-D4588B3DE76A}" dt="2024-03-06T08:47:04.548" v="314" actId="1076"/>
          <ac:cxnSpMkLst>
            <pc:docMk/>
            <pc:sldMk cId="3487057483" sldId="301"/>
            <ac:cxnSpMk id="15" creationId="{81F17895-F06C-37D5-FB62-305CBE4EB2D5}"/>
          </ac:cxnSpMkLst>
        </pc:cxnChg>
      </pc:sldChg>
      <pc:sldChg chg="modSp">
        <pc:chgData name="Vo Khoi Thanh Son 20202768" userId="S::son.vkt202768@sis.hust.edu.vn::40999ebb-29c8-4d2e-853a-0e32dbd8c297" providerId="AD" clId="Web-{70013503-6A40-2C6C-5D2D-D4588B3DE76A}" dt="2024-03-06T08:18:32.807" v="188" actId="20577"/>
        <pc:sldMkLst>
          <pc:docMk/>
          <pc:sldMk cId="2195157559" sldId="302"/>
        </pc:sldMkLst>
        <pc:spChg chg="mod">
          <ac:chgData name="Vo Khoi Thanh Son 20202768" userId="S::son.vkt202768@sis.hust.edu.vn::40999ebb-29c8-4d2e-853a-0e32dbd8c297" providerId="AD" clId="Web-{70013503-6A40-2C6C-5D2D-D4588B3DE76A}" dt="2024-03-06T08:18:32.807" v="188" actId="20577"/>
          <ac:spMkLst>
            <pc:docMk/>
            <pc:sldMk cId="2195157559" sldId="302"/>
            <ac:spMk id="5" creationId="{C595B07A-8E00-41CA-2896-0E949EF574D4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7:46:34.841" v="131" actId="14100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4.841" v="131" actId="14100"/>
          <ac:spMkLst>
            <pc:docMk/>
            <pc:sldMk cId="2195809987" sldId="305"/>
            <ac:spMk id="3" creationId="{179CB3B2-5B79-B28F-6FCA-5F1E1BD37B50}"/>
          </ac:spMkLst>
        </pc:spChg>
        <pc:spChg chg="add mod">
          <ac:chgData name="Vo Khoi Thanh Son 20202768" userId="S::son.vkt202768@sis.hust.edu.vn::40999ebb-29c8-4d2e-853a-0e32dbd8c297" providerId="AD" clId="Web-{70013503-6A40-2C6C-5D2D-D4588B3DE76A}" dt="2024-03-06T07:37:49.532" v="53" actId="1076"/>
          <ac:spMkLst>
            <pc:docMk/>
            <pc:sldMk cId="2195809987" sldId="305"/>
            <ac:spMk id="4" creationId="{7A6307D8-6403-5DDD-58F5-12EEAFFB035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7:35:56.702" v="18"/>
          <ac:spMkLst>
            <pc:docMk/>
            <pc:sldMk cId="2195809987" sldId="305"/>
            <ac:spMk id="20" creationId="{CAE8C46C-C820-2CB3-5AED-27D8EF95FD71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37:59.580" v="56" actId="1076"/>
          <ac:picMkLst>
            <pc:docMk/>
            <pc:sldMk cId="2195809987" sldId="305"/>
            <ac:picMk id="5" creationId="{7B89A7F5-B8E8-F535-22F7-A28D752986A1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7:46:30.576" v="129" actId="1076"/>
        <pc:sldMkLst>
          <pc:docMk/>
          <pc:sldMk cId="105180871" sldId="306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0.576" v="129" actId="1076"/>
          <ac:spMkLst>
            <pc:docMk/>
            <pc:sldMk cId="105180871" sldId="306"/>
            <ac:spMk id="3" creationId="{179CB3B2-5B79-B28F-6FCA-5F1E1BD37B50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45:49.715" v="122" actId="1076"/>
          <ac:picMkLst>
            <pc:docMk/>
            <pc:sldMk cId="105180871" sldId="306"/>
            <ac:picMk id="2" creationId="{CD4ED851-448F-3AEB-17D4-7D4F0F158872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7:44:20.604" v="76"/>
          <ac:picMkLst>
            <pc:docMk/>
            <pc:sldMk cId="105180871" sldId="306"/>
            <ac:picMk id="5" creationId="{7B89A7F5-B8E8-F535-22F7-A28D752986A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9.653" v="121" actId="1076"/>
          <ac:picMkLst>
            <pc:docMk/>
            <pc:sldMk cId="105180871" sldId="306"/>
            <ac:picMk id="6" creationId="{4DFCE722-D063-DDCD-6325-7649726E331F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58.528" v="126" actId="1076"/>
          <ac:picMkLst>
            <pc:docMk/>
            <pc:sldMk cId="105180871" sldId="306"/>
            <ac:picMk id="7" creationId="{A0781339-A320-F49B-2C1D-3C8FDEF8994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5.434" v="119" actId="1076"/>
          <ac:picMkLst>
            <pc:docMk/>
            <pc:sldMk cId="105180871" sldId="306"/>
            <ac:picMk id="8" creationId="{7AF2B5A5-C14A-94CD-4D72-ADE373CCBBB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1.496" v="118" actId="1076"/>
          <ac:picMkLst>
            <pc:docMk/>
            <pc:sldMk cId="105180871" sldId="306"/>
            <ac:picMk id="9" creationId="{15AD3300-6902-CFAC-3FDA-CB9155966F14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8:04:13.100" v="185" actId="1076"/>
        <pc:sldMkLst>
          <pc:docMk/>
          <pc:sldMk cId="2253217308" sldId="307"/>
        </pc:sldMkLst>
        <pc:spChg chg="mod">
          <ac:chgData name="Vo Khoi Thanh Son 20202768" userId="S::son.vkt202768@sis.hust.edu.vn::40999ebb-29c8-4d2e-853a-0e32dbd8c297" providerId="AD" clId="Web-{70013503-6A40-2C6C-5D2D-D4588B3DE76A}" dt="2024-03-06T08:04:13.100" v="185" actId="1076"/>
          <ac:spMkLst>
            <pc:docMk/>
            <pc:sldMk cId="2253217308" sldId="307"/>
            <ac:spMk id="3" creationId="{179CB3B2-5B79-B28F-6FCA-5F1E1BD37B5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7:48:01.875" v="136" actId="1076"/>
          <ac:spMkLst>
            <pc:docMk/>
            <pc:sldMk cId="2253217308" sldId="307"/>
            <ac:spMk id="4" creationId="{7A6307D8-6403-5DDD-58F5-12EEAFFB0352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01:00.095" v="141"/>
          <ac:picMkLst>
            <pc:docMk/>
            <pc:sldMk cId="2253217308" sldId="307"/>
            <ac:picMk id="2" creationId="{CD4ED851-448F-3AEB-17D4-7D4F0F158872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02:34.551" v="156" actId="1076"/>
          <ac:picMkLst>
            <pc:docMk/>
            <pc:sldMk cId="2253217308" sldId="307"/>
            <ac:picMk id="5" creationId="{CAE6C9E4-EED3-CBED-7EF6-D1359AA84257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40"/>
          <ac:picMkLst>
            <pc:docMk/>
            <pc:sldMk cId="2253217308" sldId="307"/>
            <ac:picMk id="6" creationId="{4DFCE722-D063-DDCD-6325-7649726E331F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9"/>
          <ac:picMkLst>
            <pc:docMk/>
            <pc:sldMk cId="2253217308" sldId="307"/>
            <ac:picMk id="7" creationId="{A0781339-A320-F49B-2C1D-3C8FDEF89941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8"/>
          <ac:picMkLst>
            <pc:docMk/>
            <pc:sldMk cId="2253217308" sldId="307"/>
            <ac:picMk id="8" creationId="{7AF2B5A5-C14A-94CD-4D72-ADE373CCBBB0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7"/>
          <ac:picMkLst>
            <pc:docMk/>
            <pc:sldMk cId="2253217308" sldId="307"/>
            <ac:picMk id="9" creationId="{15AD3300-6902-CFAC-3FDA-CB9155966F14}"/>
          </ac:picMkLst>
        </pc:picChg>
      </pc:sldChg>
      <pc:sldChg chg="addSp delSp modSp add mod ord replId modShow">
        <pc:chgData name="Vo Khoi Thanh Son 20202768" userId="S::son.vkt202768@sis.hust.edu.vn::40999ebb-29c8-4d2e-853a-0e32dbd8c297" providerId="AD" clId="Web-{70013503-6A40-2C6C-5D2D-D4588B3DE76A}" dt="2024-03-06T08:23:56.189" v="245" actId="20577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0013503-6A40-2C6C-5D2D-D4588B3DE76A}" dt="2024-03-06T08:21:16.404" v="217" actId="1076"/>
          <ac:spMkLst>
            <pc:docMk/>
            <pc:sldMk cId="3427965701" sldId="308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9"/>
          <ac:spMkLst>
            <pc:docMk/>
            <pc:sldMk cId="3427965701" sldId="308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2.045" v="216"/>
          <ac:spMkLst>
            <pc:docMk/>
            <pc:sldMk cId="3427965701" sldId="308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8"/>
          <ac:spMkLst>
            <pc:docMk/>
            <pc:sldMk cId="3427965701" sldId="308"/>
            <ac:spMk id="6" creationId="{0BF16D62-A938-10DF-E8F9-FFF51C6D535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0"/>
          <ac:spMkLst>
            <pc:docMk/>
            <pc:sldMk cId="3427965701" sldId="308"/>
            <ac:spMk id="7" creationId="{7F9CA723-20A1-2D4D-B512-1BB8609713F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1"/>
          <ac:spMkLst>
            <pc:docMk/>
            <pc:sldMk cId="3427965701" sldId="30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56.189" v="245" actId="20577"/>
          <ac:spMkLst>
            <pc:docMk/>
            <pc:sldMk cId="3427965701" sldId="308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8:23:19.751" v="235" actId="1076"/>
          <ac:picMkLst>
            <pc:docMk/>
            <pc:sldMk cId="3427965701" sldId="308"/>
            <ac:picMk id="3" creationId="{C2657220-7AE7-1492-0285-9332804C4E09}"/>
          </ac:picMkLst>
        </pc:picChg>
        <pc:picChg chg="add mod ord">
          <ac:chgData name="Vo Khoi Thanh Son 20202768" userId="S::son.vkt202768@sis.hust.edu.vn::40999ebb-29c8-4d2e-853a-0e32dbd8c297" providerId="AD" clId="Web-{70013503-6A40-2C6C-5D2D-D4588B3DE76A}" dt="2024-03-06T08:23:11.454" v="233" actId="1076"/>
          <ac:picMkLst>
            <pc:docMk/>
            <pc:sldMk cId="3427965701" sldId="308"/>
            <ac:picMk id="9" creationId="{A83A07AB-BF93-5040-7EC1-0F2BCFF1FC2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0013503-6A40-2C6C-5D2D-D4588B3DE76A}" dt="2024-03-06T08:24:40.393" v="24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70013503-6A40-2C6C-5D2D-D4588B3DE76A}" dt="2024-03-06T08:24:40.393" v="249" actId="20577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44.579" v="242" actId="20577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23:46.689" v="244"/>
          <ac:picMkLst>
            <pc:docMk/>
            <pc:sldMk cId="54804699" sldId="309"/>
            <ac:picMk id="3" creationId="{C2657220-7AE7-1492-0285-9332804C4E09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23:46.095" v="243"/>
          <ac:picMkLst>
            <pc:docMk/>
            <pc:sldMk cId="54804699" sldId="309"/>
            <ac:picMk id="9" creationId="{A83A07AB-BF93-5040-7EC1-0F2BCFF1FC2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4EAD16C-A731-C023-0430-5E6E4052A60F}"/>
    <pc:docChg chg="modSld">
      <pc:chgData name="Vo Khoi Thanh Son 20202768" userId="S::son.vkt202768@sis.hust.edu.vn::40999ebb-29c8-4d2e-853a-0e32dbd8c297" providerId="AD" clId="Web-{74EAD16C-A731-C023-0430-5E6E4052A60F}" dt="2024-03-20T06:19:11.239" v="63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74EAD16C-A731-C023-0430-5E6E4052A60F}" dt="2024-03-20T06:19:11.239" v="63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4EAD16C-A731-C023-0430-5E6E4052A60F}" dt="2024-03-20T06:18:31.035" v="49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4EAD16C-A731-C023-0430-5E6E4052A60F}" dt="2024-03-20T06:16:30.298" v="32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8:33.004" v="50" actId="1076"/>
          <ac:spMkLst>
            <pc:docMk/>
            <pc:sldMk cId="1910538063" sldId="297"/>
            <ac:spMk id="1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74EAD16C-A731-C023-0430-5E6E4052A60F}" dt="2024-03-20T06:18:52.176" v="57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9:11.239" v="63" actId="20577"/>
          <ac:spMkLst>
            <pc:docMk/>
            <pc:sldMk cId="1910538063" sldId="297"/>
            <ac:spMk id="35" creationId="{00000000-0000-0000-0000-000000000000}"/>
          </ac:spMkLst>
        </pc:spChg>
        <pc:cxnChg chg="mod">
          <ac:chgData name="Vo Khoi Thanh Son 20202768" userId="S::son.vkt202768@sis.hust.edu.vn::40999ebb-29c8-4d2e-853a-0e32dbd8c297" providerId="AD" clId="Web-{74EAD16C-A731-C023-0430-5E6E4052A60F}" dt="2024-03-20T06:18:47.817" v="54" actId="1076"/>
          <ac:cxnSpMkLst>
            <pc:docMk/>
            <pc:sldMk cId="1910538063" sldId="297"/>
            <ac:cxnSpMk id="13" creationId="{00000000-0000-0000-0000-000000000000}"/>
          </ac:cxnSpMkLst>
        </pc:cxnChg>
        <pc:cxnChg chg="del">
          <ac:chgData name="Vo Khoi Thanh Son 20202768" userId="S::son.vkt202768@sis.hust.edu.vn::40999ebb-29c8-4d2e-853a-0e32dbd8c297" providerId="AD" clId="Web-{74EAD16C-A731-C023-0430-5E6E4052A60F}" dt="2024-03-20T06:18:48.364" v="56"/>
          <ac:cxnSpMkLst>
            <pc:docMk/>
            <pc:sldMk cId="1910538063" sldId="297"/>
            <ac:cxnSpMk id="15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74EAD16C-A731-C023-0430-5E6E4052A60F}" dt="2024-03-20T06:18:47.817" v="55" actId="1076"/>
          <ac:cxnSpMkLst>
            <pc:docMk/>
            <pc:sldMk cId="1910538063" sldId="297"/>
            <ac:cxnSpMk id="17" creationId="{00000000-0000-0000-0000-000000000000}"/>
          </ac:cxnSpMkLst>
        </pc:cxnChg>
      </pc:sldChg>
    </pc:docChg>
  </pc:docChgLst>
  <pc:docChgLst>
    <pc:chgData name="Vo Khoi Thanh Son 20202768" userId="S::son.vkt202768@sis.hust.edu.vn::40999ebb-29c8-4d2e-853a-0e32dbd8c297" providerId="AD" clId="Web-{BB3663AE-3367-4E51-80F7-6806E7C85230}"/>
    <pc:docChg chg="modSld">
      <pc:chgData name="Vo Khoi Thanh Son 20202768" userId="S::son.vkt202768@sis.hust.edu.vn::40999ebb-29c8-4d2e-853a-0e32dbd8c297" providerId="AD" clId="Web-{BB3663AE-3367-4E51-80F7-6806E7C85230}" dt="2024-03-07T04:57:41.366" v="9" actId="20577"/>
      <pc:docMkLst>
        <pc:docMk/>
      </pc:docMkLst>
      <pc:sldChg chg="modSp">
        <pc:chgData name="Vo Khoi Thanh Son 20202768" userId="S::son.vkt202768@sis.hust.edu.vn::40999ebb-29c8-4d2e-853a-0e32dbd8c297" providerId="AD" clId="Web-{BB3663AE-3367-4E51-80F7-6806E7C85230}" dt="2024-03-07T04:57:41.366" v="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BB3663AE-3367-4E51-80F7-6806E7C85230}" dt="2024-03-07T04:57:41.366" v="9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00F91C4C-39AD-337C-5CE7-4F349F41D20C}"/>
    <pc:docChg chg="addSld delSld modSld">
      <pc:chgData name="Vo Khoi Thanh Son 20202768" userId="S::son.vkt202768@sis.hust.edu.vn::40999ebb-29c8-4d2e-853a-0e32dbd8c297" providerId="AD" clId="Web-{00F91C4C-39AD-337C-5CE7-4F349F41D20C}" dt="2024-04-04T10:13:55.540" v="448" actId="1076"/>
      <pc:docMkLst>
        <pc:docMk/>
      </pc:docMkLst>
      <pc:sldChg chg="delSp modSp delAnim">
        <pc:chgData name="Vo Khoi Thanh Son 20202768" userId="S::son.vkt202768@sis.hust.edu.vn::40999ebb-29c8-4d2e-853a-0e32dbd8c297" providerId="AD" clId="Web-{00F91C4C-39AD-337C-5CE7-4F349F41D20C}" dt="2024-04-04T09:07:00.566" v="446" actId="1076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00F91C4C-39AD-337C-5CE7-4F349F41D20C}" dt="2024-04-04T09:06:56.378" v="445" actId="1076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9:07:00.566" v="446" actId="1076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20:04.359" v="0"/>
          <ac:picMkLst>
            <pc:docMk/>
            <pc:sldMk cId="54804699" sldId="309"/>
            <ac:picMk id="4" creationId="{00000000-0000-0000-0000-000000000000}"/>
          </ac:picMkLst>
        </pc:picChg>
      </pc:sldChg>
      <pc:sldChg chg="addSp modSp">
        <pc:chgData name="Vo Khoi Thanh Son 20202768" userId="S::son.vkt202768@sis.hust.edu.vn::40999ebb-29c8-4d2e-853a-0e32dbd8c297" providerId="AD" clId="Web-{00F91C4C-39AD-337C-5CE7-4F349F41D20C}" dt="2024-04-04T10:13:55.540" v="448" actId="1076"/>
        <pc:sldMkLst>
          <pc:docMk/>
          <pc:sldMk cId="3461782570" sldId="311"/>
        </pc:sldMkLst>
        <pc:picChg chg="add mod">
          <ac:chgData name="Vo Khoi Thanh Son 20202768" userId="S::son.vkt202768@sis.hust.edu.vn::40999ebb-29c8-4d2e-853a-0e32dbd8c297" providerId="AD" clId="Web-{00F91C4C-39AD-337C-5CE7-4F349F41D20C}" dt="2024-04-04T10:13:55.540" v="448" actId="1076"/>
          <ac:picMkLst>
            <pc:docMk/>
            <pc:sldMk cId="3461782570" sldId="311"/>
            <ac:picMk id="2" creationId="{0802D84A-0AA8-537D-A630-2658627949E8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9:00:43.787" v="424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00F91C4C-39AD-337C-5CE7-4F349F41D20C}" dt="2024-04-04T09:00:24.208" v="418"/>
          <ac:spMkLst>
            <pc:docMk/>
            <pc:sldMk cId="300670494" sldId="313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24.208" v="417"/>
          <ac:spMkLst>
            <pc:docMk/>
            <pc:sldMk cId="300670494" sldId="313"/>
            <ac:spMk id="6" creationId="{0420212D-1AE3-790A-E32C-2DAEED30A25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9:00:21.958" v="41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9:00:43.787" v="424" actId="1076"/>
          <ac:picMkLst>
            <pc:docMk/>
            <pc:sldMk cId="300670494" sldId="313"/>
            <ac:picMk id="3" creationId="{76CD76C5-5849-87D7-9312-C329306CA473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9:00:21.958" v="415"/>
          <ac:picMkLst>
            <pc:docMk/>
            <pc:sldMk cId="300670494" sldId="313"/>
            <ac:picMk id="4" creationId="{005FE094-1624-8F99-EC1F-946B7DF2D9D0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8:38:23.600" v="246" actId="1076"/>
        <pc:sldMkLst>
          <pc:docMk/>
          <pc:sldMk cId="704632600" sldId="315"/>
        </pc:sldMkLst>
        <pc:spChg chg="del mod">
          <ac:chgData name="Vo Khoi Thanh Son 20202768" userId="S::son.vkt202768@sis.hust.edu.vn::40999ebb-29c8-4d2e-853a-0e32dbd8c297" providerId="AD" clId="Web-{00F91C4C-39AD-337C-5CE7-4F349F41D20C}" dt="2024-04-04T08:28:13.220" v="95"/>
          <ac:spMkLst>
            <pc:docMk/>
            <pc:sldMk cId="704632600" sldId="315"/>
            <ac:spMk id="3" creationId="{89832CE4-7FFC-D320-839F-C6B26B364C5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0.297" v="1"/>
          <ac:spMkLst>
            <pc:docMk/>
            <pc:sldMk cId="704632600" sldId="315"/>
            <ac:spMk id="4" creationId="{9E858D70-BF88-DBEE-B422-EA049B26D771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8:42.846" v="107"/>
          <ac:spMkLst>
            <pc:docMk/>
            <pc:sldMk cId="704632600" sldId="315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3.688" v="3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4:24.649" v="53"/>
          <ac:spMkLst>
            <pc:docMk/>
            <pc:sldMk cId="704632600" sldId="315"/>
            <ac:spMk id="8" creationId="{36C3A09D-9F35-1BB9-23E0-91452D9727E4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1.438" v="2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7:35.172" v="93" actId="1076"/>
          <ac:spMkLst>
            <pc:docMk/>
            <pc:sldMk cId="704632600" sldId="315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6:48.659" v="201" actId="1076"/>
          <ac:spMkLst>
            <pc:docMk/>
            <pc:sldMk cId="704632600" sldId="315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1:53.431" v="167" actId="1076"/>
          <ac:spMkLst>
            <pc:docMk/>
            <pc:sldMk cId="704632600" sldId="315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8:26.955" v="103" actId="1076"/>
          <ac:spMkLst>
            <pc:docMk/>
            <pc:sldMk cId="704632600" sldId="315"/>
            <ac:spMk id="21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3.885" v="185" actId="20577"/>
          <ac:spMkLst>
            <pc:docMk/>
            <pc:sldMk cId="704632600" sldId="315"/>
            <ac:spMk id="22" creationId="{5A3B200C-FDDD-7FF7-FC03-DC44CDE13926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7.916" v="187" actId="20577"/>
          <ac:spMkLst>
            <pc:docMk/>
            <pc:sldMk cId="704632600" sldId="315"/>
            <ac:spMk id="23" creationId="{8A5B5D43-4A89-2454-9F6B-0FA4D76C4BD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4.104" v="190" actId="20577"/>
          <ac:spMkLst>
            <pc:docMk/>
            <pc:sldMk cId="704632600" sldId="315"/>
            <ac:spMk id="24" creationId="{E396A8A4-A76A-F67F-92AE-E6E52616A6FA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8.291" v="192" actId="20577"/>
          <ac:spMkLst>
            <pc:docMk/>
            <pc:sldMk cId="704632600" sldId="315"/>
            <ac:spMk id="25" creationId="{F24C6B7D-B4F5-4790-0325-EECCCB376D78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5.160" v="216"/>
          <ac:spMkLst>
            <pc:docMk/>
            <pc:sldMk cId="704632600" sldId="315"/>
            <ac:spMk id="26" creationId="{9F6C886C-E395-02E6-20C6-E079BC6033F6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3.942" v="215"/>
          <ac:spMkLst>
            <pc:docMk/>
            <pc:sldMk cId="704632600" sldId="315"/>
            <ac:spMk id="27" creationId="{0746281C-20E4-1948-258A-3BC89BDC8144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7:18.129" v="217" actId="1076"/>
          <ac:spMkLst>
            <pc:docMk/>
            <pc:sldMk cId="704632600" sldId="315"/>
            <ac:spMk id="28" creationId="{345FACB9-458A-5E9F-5791-1D6C39EF8EC2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6:59.847" v="204"/>
          <ac:spMkLst>
            <pc:docMk/>
            <pc:sldMk cId="704632600" sldId="315"/>
            <ac:spMk id="29" creationId="{31B88B86-41BE-641F-151C-BD34DE113730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5.428" v="242" actId="20577"/>
          <ac:spMkLst>
            <pc:docMk/>
            <pc:sldMk cId="704632600" sldId="315"/>
            <ac:spMk id="30" creationId="{6092883B-64B9-3E3F-3FC1-73D746F17FDC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9.319" v="244" actId="20577"/>
          <ac:spMkLst>
            <pc:docMk/>
            <pc:sldMk cId="704632600" sldId="315"/>
            <ac:spMk id="31" creationId="{3C0A877A-09B3-5075-7CF3-8926A8C2436B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22.256" v="245" actId="20577"/>
          <ac:spMkLst>
            <pc:docMk/>
            <pc:sldMk cId="704632600" sldId="315"/>
            <ac:spMk id="32" creationId="{5B88137E-5DA4-3471-2DB0-D1125C856397}"/>
          </ac:spMkLst>
        </pc:spChg>
        <pc:picChg chg="add mod">
          <ac:chgData name="Vo Khoi Thanh Son 20202768" userId="S::son.vkt202768@sis.hust.edu.vn::40999ebb-29c8-4d2e-853a-0e32dbd8c297" providerId="AD" clId="Web-{00F91C4C-39AD-337C-5CE7-4F349F41D20C}" dt="2024-04-04T08:37:36.520" v="226" actId="1076"/>
          <ac:picMkLst>
            <pc:docMk/>
            <pc:sldMk cId="704632600" sldId="315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23.600" v="246" actId="1076"/>
          <ac:picMkLst>
            <pc:docMk/>
            <pc:sldMk cId="704632600" sldId="315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0.849" v="238" actId="1076"/>
          <ac:picMkLst>
            <pc:docMk/>
            <pc:sldMk cId="704632600" sldId="315"/>
            <ac:picMk id="10" creationId="{488E35C0-6E1F-90D3-D935-E4818B0B256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6.943" v="240" actId="1076"/>
          <ac:picMkLst>
            <pc:docMk/>
            <pc:sldMk cId="704632600" sldId="315"/>
            <ac:picMk id="11" creationId="{A0BA104F-6CF3-1286-A900-B40E9F71459C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09.119" v="177" actId="1076"/>
          <ac:picMkLst>
            <pc:docMk/>
            <pc:sldMk cId="704632600" sldId="315"/>
            <ac:picMk id="13" creationId="{DF6387E9-38CC-98D3-3718-E108442B128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0.290" v="178" actId="1076"/>
          <ac:picMkLst>
            <pc:docMk/>
            <pc:sldMk cId="704632600" sldId="315"/>
            <ac:picMk id="14" creationId="{987D9003-AFAD-8042-38A2-60FC6C87E12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1.791" v="179" actId="1076"/>
          <ac:picMkLst>
            <pc:docMk/>
            <pc:sldMk cId="704632600" sldId="315"/>
            <ac:picMk id="15" creationId="{BF2D6213-E2F0-4876-D73F-9981A59F9044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7.541" v="182" actId="1076"/>
          <ac:picMkLst>
            <pc:docMk/>
            <pc:sldMk cId="704632600" sldId="315"/>
            <ac:picMk id="16" creationId="{F31CB652-7367-342B-51A4-B9E1806CDDF7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4.962" v="181" actId="1076"/>
          <ac:picMkLst>
            <pc:docMk/>
            <pc:sldMk cId="704632600" sldId="315"/>
            <ac:picMk id="17" creationId="{93DFED49-DCE2-D0EA-C02A-DD1A4E925D67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00F91C4C-39AD-337C-5CE7-4F349F41D20C}" dt="2024-04-04T09:05:00.077" v="425" actId="1076"/>
        <pc:sldMkLst>
          <pc:docMk/>
          <pc:sldMk cId="167818493" sldId="317"/>
        </pc:sldMkLst>
        <pc:spChg chg="mod">
          <ac:chgData name="Vo Khoi Thanh Son 20202768" userId="S::son.vkt202768@sis.hust.edu.vn::40999ebb-29c8-4d2e-853a-0e32dbd8c297" providerId="AD" clId="Web-{00F91C4C-39AD-337C-5CE7-4F349F41D20C}" dt="2024-04-04T09:00:04.676" v="409" actId="1076"/>
          <ac:spMkLst>
            <pc:docMk/>
            <pc:sldMk cId="167818493" sldId="317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9:05:00.077" v="425" actId="1076"/>
          <ac:spMkLst>
            <pc:docMk/>
            <pc:sldMk cId="167818493" sldId="317"/>
            <ac:spMk id="19" creationId="{E61163C2-7EC8-7A7F-A590-519D2ADDCCA0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4"/>
          <ac:spMkLst>
            <pc:docMk/>
            <pc:sldMk cId="167818493" sldId="317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43:37.299" v="292" actId="20577"/>
          <ac:spMkLst>
            <pc:docMk/>
            <pc:sldMk cId="167818493" sldId="317"/>
            <ac:spMk id="21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3"/>
          <ac:spMkLst>
            <pc:docMk/>
            <pc:sldMk cId="167818493" sldId="317"/>
            <ac:spMk id="22" creationId="{5A3B200C-FDDD-7FF7-FC03-DC44CDE13926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2"/>
          <ac:spMkLst>
            <pc:docMk/>
            <pc:sldMk cId="167818493" sldId="317"/>
            <ac:spMk id="23" creationId="{8A5B5D43-4A89-2454-9F6B-0FA4D76C4BDE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1"/>
          <ac:spMkLst>
            <pc:docMk/>
            <pc:sldMk cId="167818493" sldId="317"/>
            <ac:spMk id="24" creationId="{E396A8A4-A76A-F67F-92AE-E6E52616A6FA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0"/>
          <ac:spMkLst>
            <pc:docMk/>
            <pc:sldMk cId="167818493" sldId="317"/>
            <ac:spMk id="25" creationId="{F24C6B7D-B4F5-4790-0325-EECCCB376D7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60"/>
          <ac:spMkLst>
            <pc:docMk/>
            <pc:sldMk cId="167818493" sldId="317"/>
            <ac:spMk id="28" creationId="{345FACB9-458A-5E9F-5791-1D6C39EF8EC2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9"/>
          <ac:spMkLst>
            <pc:docMk/>
            <pc:sldMk cId="167818493" sldId="317"/>
            <ac:spMk id="30" creationId="{6092883B-64B9-3E3F-3FC1-73D746F17FDC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8"/>
          <ac:spMkLst>
            <pc:docMk/>
            <pc:sldMk cId="167818493" sldId="317"/>
            <ac:spMk id="31" creationId="{3C0A877A-09B3-5075-7CF3-8926A8C2436B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7"/>
          <ac:spMkLst>
            <pc:docMk/>
            <pc:sldMk cId="167818493" sldId="317"/>
            <ac:spMk id="32" creationId="{5B88137E-5DA4-3471-2DB0-D1125C85639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38:58.086" v="256"/>
          <ac:picMkLst>
            <pc:docMk/>
            <pc:sldMk cId="167818493" sldId="317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8" actId="1076"/>
          <ac:picMkLst>
            <pc:docMk/>
            <pc:sldMk cId="167818493" sldId="317"/>
            <ac:picMk id="3" creationId="{33BAF754-3D4C-79B1-06EA-6DAB97350B55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00.408" v="393" actId="1076"/>
          <ac:picMkLst>
            <pc:docMk/>
            <pc:sldMk cId="167818493" sldId="317"/>
            <ac:picMk id="4" creationId="{DE2AC036-9075-5A66-74B8-4E2B0AABAE4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7" actId="1076"/>
          <ac:picMkLst>
            <pc:docMk/>
            <pc:sldMk cId="167818493" sldId="317"/>
            <ac:picMk id="5" creationId="{7971E8A6-6335-A106-DC6D-C8F756B4858A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8:58.424" v="392" actId="1076"/>
          <ac:picMkLst>
            <pc:docMk/>
            <pc:sldMk cId="167818493" sldId="317"/>
            <ac:picMk id="6" creationId="{2A4C9F4B-D9D8-F849-808F-42A8FFEC45D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5"/>
          <ac:picMkLst>
            <pc:docMk/>
            <pc:sldMk cId="167818493" sldId="317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5:19.948" v="357" actId="1076"/>
          <ac:picMkLst>
            <pc:docMk/>
            <pc:sldMk cId="167818493" sldId="317"/>
            <ac:picMk id="8" creationId="{7E4FFAF7-9622-A6F7-7A49-7DBE5B22ED2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7:34.124" v="360"/>
          <ac:picMkLst>
            <pc:docMk/>
            <pc:sldMk cId="167818493" sldId="317"/>
            <ac:picMk id="9" creationId="{BAE6DFEA-43D4-A987-7586-38E1D616B1C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4"/>
          <ac:picMkLst>
            <pc:docMk/>
            <pc:sldMk cId="167818493" sldId="317"/>
            <ac:picMk id="10" creationId="{488E35C0-6E1F-90D3-D935-E4818B0B2562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3"/>
          <ac:picMkLst>
            <pc:docMk/>
            <pc:sldMk cId="167818493" sldId="317"/>
            <ac:picMk id="11" creationId="{A0BA104F-6CF3-1286-A900-B40E9F71459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2"/>
          <ac:picMkLst>
            <pc:docMk/>
            <pc:sldMk cId="167818493" sldId="317"/>
            <ac:picMk id="13" creationId="{DF6387E9-38CC-98D3-3718-E108442B128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1"/>
          <ac:picMkLst>
            <pc:docMk/>
            <pc:sldMk cId="167818493" sldId="317"/>
            <ac:picMk id="14" creationId="{987D9003-AFAD-8042-38A2-60FC6C87E12D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0"/>
          <ac:picMkLst>
            <pc:docMk/>
            <pc:sldMk cId="167818493" sldId="317"/>
            <ac:picMk id="15" creationId="{BF2D6213-E2F0-4876-D73F-9981A59F9044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9"/>
          <ac:picMkLst>
            <pc:docMk/>
            <pc:sldMk cId="167818493" sldId="317"/>
            <ac:picMk id="16" creationId="{F31CB652-7367-342B-51A4-B9E1806CDDF7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8"/>
          <ac:picMkLst>
            <pc:docMk/>
            <pc:sldMk cId="167818493" sldId="317"/>
            <ac:picMk id="17" creationId="{93DFED49-DCE2-D0EA-C02A-DD1A4E925D6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46:08.460" v="327"/>
          <ac:picMkLst>
            <pc:docMk/>
            <pc:sldMk cId="167818493" sldId="317"/>
            <ac:picMk id="26" creationId="{3966D29A-D4E6-630D-4FD2-AB5580807C14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3:40.788" v="342"/>
          <ac:picMkLst>
            <pc:docMk/>
            <pc:sldMk cId="167818493" sldId="317"/>
            <ac:picMk id="27" creationId="{BFEFF1FA-FB37-C79D-0C94-F97A317B2D2F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39.300" v="404" actId="1076"/>
          <ac:picMkLst>
            <pc:docMk/>
            <pc:sldMk cId="167818493" sldId="317"/>
            <ac:picMk id="29" creationId="{647F5C93-A702-CD44-FF62-7E68D6D65909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8:06.719" v="368"/>
          <ac:picMkLst>
            <pc:docMk/>
            <pc:sldMk cId="167818493" sldId="317"/>
            <ac:picMk id="33" creationId="{F549A28E-EF85-3D5B-8F91-9AB0F11069EA}"/>
          </ac:picMkLst>
        </pc:picChg>
      </pc:sldChg>
      <pc:sldChg chg="add del replId">
        <pc:chgData name="Vo Khoi Thanh Son 20202768" userId="S::son.vkt202768@sis.hust.edu.vn::40999ebb-29c8-4d2e-853a-0e32dbd8c297" providerId="AD" clId="Web-{00F91C4C-39AD-337C-5CE7-4F349F41D20C}" dt="2024-04-04T08:45:08.145" v="301"/>
        <pc:sldMkLst>
          <pc:docMk/>
          <pc:sldMk cId="286225274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807613"/>
            <a:ext cx="6162600" cy="24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237625"/>
            <a:ext cx="43119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4" name="Google Shape;14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" name="Google Shape;16;p2"/>
            <p:cNvCxnSpPr>
              <a:stCxn id="14" idx="4"/>
              <a:endCxn id="15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" name="Google Shape;18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" name="Google Shape;20;p2"/>
            <p:cNvCxnSpPr>
              <a:stCxn id="18" idx="4"/>
              <a:endCxn id="1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3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2" hasCustomPrompt="1"/>
          </p:nvPr>
        </p:nvSpPr>
        <p:spPr>
          <a:xfrm>
            <a:off x="81840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3" hasCustomPrompt="1"/>
          </p:nvPr>
        </p:nvSpPr>
        <p:spPr>
          <a:xfrm>
            <a:off x="81840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4" hasCustomPrompt="1"/>
          </p:nvPr>
        </p:nvSpPr>
        <p:spPr>
          <a:xfrm>
            <a:off x="3517675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5" hasCustomPrompt="1"/>
          </p:nvPr>
        </p:nvSpPr>
        <p:spPr>
          <a:xfrm>
            <a:off x="3517677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6" hasCustomPrompt="1"/>
          </p:nvPr>
        </p:nvSpPr>
        <p:spPr>
          <a:xfrm>
            <a:off x="621695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7" hasCustomPrompt="1"/>
          </p:nvPr>
        </p:nvSpPr>
        <p:spPr>
          <a:xfrm>
            <a:off x="621695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72000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8"/>
          </p:nvPr>
        </p:nvSpPr>
        <p:spPr>
          <a:xfrm>
            <a:off x="3419275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9"/>
          </p:nvPr>
        </p:nvSpPr>
        <p:spPr>
          <a:xfrm>
            <a:off x="611855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13"/>
          </p:nvPr>
        </p:nvSpPr>
        <p:spPr>
          <a:xfrm>
            <a:off x="72000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14"/>
          </p:nvPr>
        </p:nvSpPr>
        <p:spPr>
          <a:xfrm>
            <a:off x="3419275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5"/>
          </p:nvPr>
        </p:nvSpPr>
        <p:spPr>
          <a:xfrm>
            <a:off x="611855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9" name="Google Shape;219;p13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20" name="Google Shape;220;p13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21" name="Google Shape;221;p13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22" name="Google Shape;222;p13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24" name="Google Shape;224;p13"/>
              <p:cNvCxnSpPr>
                <a:stCxn id="222" idx="4"/>
                <a:endCxn id="22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5" name="Google Shape;225;p13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226" name="Google Shape;226;p13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229" name="Google Shape;229;p13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713225" y="3397275"/>
            <a:ext cx="444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1"/>
          </p:nvPr>
        </p:nvSpPr>
        <p:spPr>
          <a:xfrm>
            <a:off x="713225" y="1214325"/>
            <a:ext cx="4448700" cy="21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42" name="Google Shape;242;p14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243" name="Google Shape;243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5" name="Google Shape;245;p14"/>
            <p:cNvCxnSpPr>
              <a:stCxn id="243" idx="4"/>
              <a:endCxn id="24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" name="Google Shape;246;p14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247" name="Google Shape;247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9" name="Google Shape;249;p14"/>
            <p:cNvCxnSpPr>
              <a:stCxn id="247" idx="4"/>
              <a:endCxn id="24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1"/>
          </p:nvPr>
        </p:nvSpPr>
        <p:spPr>
          <a:xfrm>
            <a:off x="4313325" y="1659325"/>
            <a:ext cx="34572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>
            <a:spLocks noGrp="1"/>
          </p:cNvSpPr>
          <p:nvPr>
            <p:ph type="pic" idx="2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5"/>
          <p:cNvSpPr>
            <a:spLocks noGrp="1"/>
          </p:cNvSpPr>
          <p:nvPr>
            <p:ph type="pic" idx="3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6" name="Google Shape;256;p1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57" name="Google Shape;257;p1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58" name="Google Shape;258;p1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59" name="Google Shape;259;p1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61" name="Google Shape;261;p15"/>
              <p:cNvCxnSpPr>
                <a:stCxn id="259" idx="4"/>
                <a:endCxn id="260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2" name="Google Shape;262;p1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263" name="Google Shape;263;p1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4" name="Google Shape;264;p1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265" name="Google Shape;265;p1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1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1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1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1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1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1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1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1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1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1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1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1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15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279" name="Google Shape;279;p15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3683700" y="934225"/>
            <a:ext cx="474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72237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2"/>
          </p:nvPr>
        </p:nvSpPr>
        <p:spPr>
          <a:xfrm>
            <a:off x="3203184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3"/>
          </p:nvPr>
        </p:nvSpPr>
        <p:spPr>
          <a:xfrm>
            <a:off x="568402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4"/>
          </p:nvPr>
        </p:nvSpPr>
        <p:spPr>
          <a:xfrm>
            <a:off x="722375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5"/>
          </p:nvPr>
        </p:nvSpPr>
        <p:spPr>
          <a:xfrm>
            <a:off x="3203189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6"/>
          </p:nvPr>
        </p:nvSpPr>
        <p:spPr>
          <a:xfrm>
            <a:off x="5684027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93" name="Google Shape;293;p1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94" name="Google Shape;294;p1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95" name="Google Shape;295;p1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97" name="Google Shape;297;p16"/>
              <p:cNvCxnSpPr>
                <a:stCxn id="295" idx="4"/>
                <a:endCxn id="29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8" name="Google Shape;298;p1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299" name="Google Shape;299;p1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0" name="Google Shape;300;p1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301" name="Google Shape;301;p1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1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1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1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1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1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1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1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1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1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1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2" name="Google Shape;312;p16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13" name="Google Shape;313;p16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8" name="Google Shape;31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"/>
          </p:nvPr>
        </p:nvSpPr>
        <p:spPr>
          <a:xfrm>
            <a:off x="720000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2"/>
          </p:nvPr>
        </p:nvSpPr>
        <p:spPr>
          <a:xfrm>
            <a:off x="4277313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7"/>
          <p:cNvSpPr txBox="1">
            <a:spLocks noGrp="1"/>
          </p:cNvSpPr>
          <p:nvPr>
            <p:ph type="subTitle" idx="3"/>
          </p:nvPr>
        </p:nvSpPr>
        <p:spPr>
          <a:xfrm>
            <a:off x="720000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subTitle" idx="4"/>
          </p:nvPr>
        </p:nvSpPr>
        <p:spPr>
          <a:xfrm>
            <a:off x="4277313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5"/>
          </p:nvPr>
        </p:nvSpPr>
        <p:spPr>
          <a:xfrm>
            <a:off x="720000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6"/>
          </p:nvPr>
        </p:nvSpPr>
        <p:spPr>
          <a:xfrm>
            <a:off x="720000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7"/>
          </p:nvPr>
        </p:nvSpPr>
        <p:spPr>
          <a:xfrm>
            <a:off x="4277284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8"/>
          </p:nvPr>
        </p:nvSpPr>
        <p:spPr>
          <a:xfrm>
            <a:off x="4277284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27" name="Google Shape;327;p17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28" name="Google Shape;328;p17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29" name="Google Shape;329;p17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30" name="Google Shape;330;p17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32" name="Google Shape;332;p17"/>
              <p:cNvCxnSpPr>
                <a:stCxn id="330" idx="4"/>
                <a:endCxn id="331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3" name="Google Shape;333;p17"/>
            <p:cNvGrpSpPr/>
            <p:nvPr/>
          </p:nvGrpSpPr>
          <p:grpSpPr>
            <a:xfrm>
              <a:off x="8580258" y="4147326"/>
              <a:ext cx="456680" cy="456680"/>
              <a:chOff x="1641646" y="129663"/>
              <a:chExt cx="456680" cy="456680"/>
            </a:xfrm>
          </p:grpSpPr>
          <p:sp>
            <p:nvSpPr>
              <p:cNvPr id="334" name="Google Shape;334;p17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337" name="Google Shape;337;p17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ubTitle" idx="1"/>
          </p:nvPr>
        </p:nvSpPr>
        <p:spPr>
          <a:xfrm>
            <a:off x="72000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2"/>
          </p:nvPr>
        </p:nvSpPr>
        <p:spPr>
          <a:xfrm>
            <a:off x="323811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subTitle" idx="3"/>
          </p:nvPr>
        </p:nvSpPr>
        <p:spPr>
          <a:xfrm>
            <a:off x="72000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4"/>
          </p:nvPr>
        </p:nvSpPr>
        <p:spPr>
          <a:xfrm>
            <a:off x="323811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ubTitle" idx="5"/>
          </p:nvPr>
        </p:nvSpPr>
        <p:spPr>
          <a:xfrm>
            <a:off x="5754369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6"/>
          </p:nvPr>
        </p:nvSpPr>
        <p:spPr>
          <a:xfrm>
            <a:off x="5754369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7"/>
          </p:nvPr>
        </p:nvSpPr>
        <p:spPr>
          <a:xfrm>
            <a:off x="72000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8"/>
          </p:nvPr>
        </p:nvSpPr>
        <p:spPr>
          <a:xfrm>
            <a:off x="323811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9"/>
          </p:nvPr>
        </p:nvSpPr>
        <p:spPr>
          <a:xfrm>
            <a:off x="5756231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13"/>
          </p:nvPr>
        </p:nvSpPr>
        <p:spPr>
          <a:xfrm>
            <a:off x="72000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14"/>
          </p:nvPr>
        </p:nvSpPr>
        <p:spPr>
          <a:xfrm>
            <a:off x="323811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15"/>
          </p:nvPr>
        </p:nvSpPr>
        <p:spPr>
          <a:xfrm>
            <a:off x="5756231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62" name="Google Shape;362;p18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63" name="Google Shape;363;p18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64" name="Google Shape;364;p18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66" name="Google Shape;366;p18"/>
              <p:cNvCxnSpPr>
                <a:stCxn id="364" idx="4"/>
                <a:endCxn id="365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7" name="Google Shape;367;p18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368" name="Google Shape;368;p18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8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97" name="Google Shape;397;p18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2" name="Google Shape;402;p19"/>
          <p:cNvSpPr txBox="1">
            <a:spLocks noGrp="1"/>
          </p:cNvSpPr>
          <p:nvPr>
            <p:ph type="title" hasCustomPrompt="1"/>
          </p:nvPr>
        </p:nvSpPr>
        <p:spPr>
          <a:xfrm>
            <a:off x="713213" y="33122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19"/>
          <p:cNvSpPr txBox="1">
            <a:spLocks noGrp="1"/>
          </p:cNvSpPr>
          <p:nvPr>
            <p:ph type="subTitle" idx="1"/>
          </p:nvPr>
        </p:nvSpPr>
        <p:spPr>
          <a:xfrm>
            <a:off x="713225" y="4010599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76808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19"/>
          <p:cNvSpPr txBox="1">
            <a:spLocks noGrp="1"/>
          </p:cNvSpPr>
          <p:nvPr>
            <p:ph type="subTitle" idx="3"/>
          </p:nvPr>
        </p:nvSpPr>
        <p:spPr>
          <a:xfrm>
            <a:off x="713225" y="1466826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6" name="Google Shape;406;p19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2040388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7" name="Google Shape;407;p19"/>
          <p:cNvSpPr txBox="1">
            <a:spLocks noGrp="1"/>
          </p:cNvSpPr>
          <p:nvPr>
            <p:ph type="subTitle" idx="5"/>
          </p:nvPr>
        </p:nvSpPr>
        <p:spPr>
          <a:xfrm>
            <a:off x="713225" y="2738712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408" name="Google Shape;408;p19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409" name="Google Shape;409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1" name="Google Shape;411;p19"/>
            <p:cNvCxnSpPr>
              <a:stCxn id="409" idx="4"/>
              <a:endCxn id="41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2" name="Google Shape;412;p19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413" name="Google Shape;413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5" name="Google Shape;415;p19"/>
            <p:cNvCxnSpPr>
              <a:stCxn id="413" idx="4"/>
              <a:endCxn id="41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0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9" name="Google Shape;41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0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21" name="Google Shape;421;p20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22" name="Google Shape;422;p20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3" name="Google Shape;423;p20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25" name="Google Shape;425;p20"/>
              <p:cNvCxnSpPr>
                <a:stCxn id="423" idx="4"/>
                <a:endCxn id="424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6" name="Google Shape;426;p20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27" name="Google Shape;427;p20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0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30" name="Google Shape;430;p20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1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43" name="Google Shape;443;p21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44" name="Google Shape;444;p21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45" name="Google Shape;445;p21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7" name="Google Shape;447;p21"/>
              <p:cNvCxnSpPr>
                <a:stCxn id="445" idx="4"/>
                <a:endCxn id="44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8" name="Google Shape;448;p21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449" name="Google Shape;449;p21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1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1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1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1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1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p21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478" name="Google Shape;478;p21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376400" y="2418362"/>
            <a:ext cx="28017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100900" y="1234125"/>
            <a:ext cx="1352700" cy="1094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6" name="Google Shape;26;p3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27" name="Google Shape;27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9" name="Google Shape;29;p3"/>
            <p:cNvCxnSpPr>
              <a:stCxn id="27" idx="4"/>
              <a:endCxn id="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Google Shape;30;p3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31" name="Google Shape;31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33" name="Google Shape;33;p3"/>
            <p:cNvCxnSpPr>
              <a:stCxn id="31" idx="4"/>
              <a:endCxn id="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3" name="Google Shape;48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22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85" name="Google Shape;485;p22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86" name="Google Shape;486;p22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87" name="Google Shape;487;p22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89" name="Google Shape;489;p22"/>
              <p:cNvCxnSpPr>
                <a:stCxn id="487" idx="4"/>
                <a:endCxn id="48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0" name="Google Shape;490;p22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491" name="Google Shape;491;p22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2" name="Google Shape;492;p22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493" name="Google Shape;493;p22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22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22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22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22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22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22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22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22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22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22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6" name="Google Shape;506;p22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507" name="Google Shape;507;p22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3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2" name="Google Shape;512;p23"/>
          <p:cNvSpPr txBox="1">
            <a:spLocks noGrp="1"/>
          </p:cNvSpPr>
          <p:nvPr>
            <p:ph type="title"/>
          </p:nvPr>
        </p:nvSpPr>
        <p:spPr>
          <a:xfrm>
            <a:off x="713225" y="649800"/>
            <a:ext cx="4945800" cy="14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3"/>
          <p:cNvSpPr txBox="1">
            <a:spLocks noGrp="1"/>
          </p:cNvSpPr>
          <p:nvPr>
            <p:ph type="subTitle" idx="1"/>
          </p:nvPr>
        </p:nvSpPr>
        <p:spPr>
          <a:xfrm>
            <a:off x="713225" y="1800150"/>
            <a:ext cx="494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14" name="Google Shape;514;p23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515" name="Google Shape;515;p2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17" name="Google Shape;517;p23"/>
            <p:cNvCxnSpPr>
              <a:stCxn id="515" idx="4"/>
              <a:endCxn id="516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8" name="Google Shape;518;p23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519" name="Google Shape;519;p2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21" name="Google Shape;521;p23"/>
            <p:cNvCxnSpPr>
              <a:stCxn id="519" idx="4"/>
              <a:endCxn id="52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23"/>
          <p:cNvSpPr txBox="1"/>
          <p:nvPr/>
        </p:nvSpPr>
        <p:spPr>
          <a:xfrm>
            <a:off x="713225" y="3677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lang="en" sz="11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Slidesgo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100" b="1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4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26" name="Google Shape;526;p24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27" name="Google Shape;527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29" name="Google Shape;529;p24"/>
            <p:cNvCxnSpPr>
              <a:stCxn id="527" idx="4"/>
              <a:endCxn id="5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0" name="Google Shape;530;p24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31" name="Google Shape;531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33" name="Google Shape;533;p24"/>
            <p:cNvCxnSpPr>
              <a:stCxn id="531" idx="4"/>
              <a:endCxn id="5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3475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5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7" name="Google Shape;537;p25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38" name="Google Shape;538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0" name="Google Shape;540;p25"/>
            <p:cNvCxnSpPr>
              <a:stCxn id="538" idx="4"/>
              <a:endCxn id="53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1" name="Google Shape;541;p25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42" name="Google Shape;542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4" name="Google Shape;544;p25"/>
            <p:cNvCxnSpPr>
              <a:stCxn id="542" idx="4"/>
              <a:endCxn id="543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8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079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424550"/>
            <a:ext cx="42774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0" name="Google Shape;40;p4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" name="Google Shape;44;p4"/>
              <p:cNvCxnSpPr>
                <a:stCxn id="42" idx="4"/>
                <a:endCxn id="4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" name="Google Shape;45;p4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6" name="Google Shape;46;p4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9" name="Google Shape;49;p4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3930249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722375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722375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3930250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66" name="Google Shape;66;p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70" name="Google Shape;70;p5"/>
              <p:cNvCxnSpPr>
                <a:stCxn id="68" idx="4"/>
                <a:endCxn id="69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" name="Google Shape;71;p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72" name="Google Shape;72;p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" name="Google Shape;73;p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74" name="Google Shape;74;p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7" name="Google Shape;87;p5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88" name="Google Shape;88;p5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95" name="Google Shape;95;p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96" name="Google Shape;96;p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99" name="Google Shape;99;p6"/>
              <p:cNvCxnSpPr>
                <a:stCxn id="97" idx="4"/>
                <a:endCxn id="9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0" name="Google Shape;100;p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101" name="Google Shape;101;p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" name="Google Shape;102;p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103" name="Google Shape;103;p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4" name="Google Shape;114;p6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115" name="Google Shape;115;p6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8177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5" name="Google Shape;165;p8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66" name="Google Shape;166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8" name="Google Shape;168;p8"/>
            <p:cNvCxnSpPr>
              <a:stCxn id="166" idx="4"/>
              <a:endCxn id="167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9" name="Google Shape;169;p8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70" name="Google Shape;170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72" name="Google Shape;172;p8"/>
            <p:cNvCxnSpPr>
              <a:stCxn id="170" idx="4"/>
              <a:endCxn id="171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89175" y="1254000"/>
            <a:ext cx="43653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subTitle" idx="1"/>
          </p:nvPr>
        </p:nvSpPr>
        <p:spPr>
          <a:xfrm>
            <a:off x="889175" y="3218400"/>
            <a:ext cx="43653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79" name="Google Shape;179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1" name="Google Shape;181;p9"/>
            <p:cNvCxnSpPr>
              <a:stCxn id="179" idx="4"/>
              <a:endCxn id="18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Google Shape;182;p9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3" name="Google Shape;183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5" name="Google Shape;185;p9"/>
            <p:cNvCxnSpPr>
              <a:stCxn id="183" idx="4"/>
              <a:endCxn id="18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08863"/>
            <a:ext cx="60261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3" name="Google Shape;193;p11"/>
          <p:cNvSpPr txBox="1">
            <a:spLocks noGrp="1"/>
          </p:cNvSpPr>
          <p:nvPr>
            <p:ph type="subTitle" idx="1"/>
          </p:nvPr>
        </p:nvSpPr>
        <p:spPr>
          <a:xfrm>
            <a:off x="713225" y="2937538"/>
            <a:ext cx="602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4" name="Google Shape;194;p11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95" name="Google Shape;195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97" name="Google Shape;197;p11"/>
            <p:cNvCxnSpPr>
              <a:stCxn id="195" idx="4"/>
              <a:endCxn id="196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8" name="Google Shape;198;p11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99" name="Google Shape;199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1" name="Google Shape;201;p11"/>
            <p:cNvCxnSpPr>
              <a:stCxn id="199" idx="4"/>
              <a:endCxn id="20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7" name="Google Shape;547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4.png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6;p29">
            <a:extLst>
              <a:ext uri="{FF2B5EF4-FFF2-40B4-BE49-F238E27FC236}">
                <a16:creationId xmlns:a16="http://schemas.microsoft.com/office/drawing/2014/main" id="{2442CD66-D348-F0FD-DA92-B5D2C2A380AD}"/>
              </a:ext>
            </a:extLst>
          </p:cNvPr>
          <p:cNvSpPr txBox="1">
            <a:spLocks/>
          </p:cNvSpPr>
          <p:nvPr/>
        </p:nvSpPr>
        <p:spPr>
          <a:xfrm>
            <a:off x="1761259" y="1237359"/>
            <a:ext cx="5638235" cy="57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-US" sz="2800" dirty="0" smtClean="0">
                <a:latin typeface="Roboto"/>
              </a:rPr>
              <a:t>Research Report</a:t>
            </a:r>
            <a:endParaRPr lang="en-US" sz="2800" b="1" dirty="0">
              <a:latin typeface="Roboto"/>
            </a:endParaRPr>
          </a:p>
        </p:txBody>
      </p:sp>
      <p:sp>
        <p:nvSpPr>
          <p:cNvPr id="6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5176404" y="1809137"/>
            <a:ext cx="2223090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dirty="0"/>
              <a:t>Vo Khoi Thanh Son</a:t>
            </a:r>
          </a:p>
        </p:txBody>
      </p:sp>
      <p:sp>
        <p:nvSpPr>
          <p:cNvPr id="5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7656669" y="4449408"/>
            <a:ext cx="1192056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sz="1400" dirty="0" smtClean="0"/>
              <a:t>31-5-2024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83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12876" y="371276"/>
            <a:ext cx="505788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5063F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Previous work</a:t>
            </a:r>
            <a:endParaRPr lang="en-US" sz="1600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9" name="Picture 8" descr="A 3d model of a robot&#10;&#10;Description automatically generated">
            <a:extLst>
              <a:ext uri="{FF2B5EF4-FFF2-40B4-BE49-F238E27FC236}">
                <a16:creationId xmlns:a16="http://schemas.microsoft.com/office/drawing/2014/main" id="{76CD76C5-5849-87D7-9312-C329306C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866" y="370869"/>
            <a:ext cx="2561330" cy="44016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255060" y="3241461"/>
            <a:ext cx="170067" cy="316416"/>
          </a:xfrm>
          <a:prstGeom prst="straightConnector1">
            <a:avLst/>
          </a:prstGeom>
          <a:ln w="9525" cmpd="sng">
            <a:headEnd type="stealth" w="sm" len="sm"/>
            <a:tailEnd type="stealth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 rot="21209097">
                <a:off x="7278323" y="3075267"/>
                <a:ext cx="405883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 smtClean="0">
                  <a:solidFill>
                    <a:schemeClr val="accent2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09097">
                <a:off x="7278323" y="3075267"/>
                <a:ext cx="40588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/>
          <p:cNvSpPr/>
          <p:nvPr/>
        </p:nvSpPr>
        <p:spPr>
          <a:xfrm rot="12360277">
            <a:off x="7071518" y="3218828"/>
            <a:ext cx="537152" cy="504382"/>
          </a:xfrm>
          <a:prstGeom prst="arc">
            <a:avLst>
              <a:gd name="adj1" fmla="val 16269344"/>
              <a:gd name="adj2" fmla="val 0"/>
            </a:avLst>
          </a:prstGeom>
          <a:ln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390536" y="2570216"/>
                <a:ext cx="5233461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rgbClr val="05063F"/>
                    </a:solidFill>
                    <a:latin typeface="Work Sans"/>
                    <a:sym typeface="Wingdings" panose="05000000000000000000" pitchFamily="2" charset="2"/>
                  </a:rPr>
                  <a:t> </a:t>
                </a:r>
                <a:r>
                  <a:rPr lang="en-US" dirty="0" smtClean="0">
                    <a:solidFill>
                      <a:srgbClr val="05063F"/>
                    </a:solidFill>
                    <a:latin typeface="Work Sans"/>
                  </a:rPr>
                  <a:t>Measure relative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5063F"/>
                    </a:solidFill>
                    <a:latin typeface="Work Sans"/>
                  </a:rPr>
                  <a:t> between 2 last joints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6" y="2570216"/>
                <a:ext cx="5233461" cy="307777"/>
              </a:xfrm>
              <a:prstGeom prst="rect">
                <a:avLst/>
              </a:prstGeom>
              <a:blipFill>
                <a:blip r:embed="rId4"/>
                <a:stretch>
                  <a:fillRect l="-34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542189" y="3756107"/>
                <a:ext cx="1707374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 </m:t>
                    </m:r>
                    <m:r>
                      <a:rPr lang="en-US" sz="1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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89" y="3756107"/>
                <a:ext cx="1707374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473751" y="1307567"/>
                <a:ext cx="4672188" cy="113242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Hardware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 smtClean="0">
                    <a:solidFill>
                      <a:srgbClr val="05063F"/>
                    </a:solidFill>
                    <a:latin typeface="Work Sans"/>
                  </a:rPr>
                  <a:t> </a:t>
                </a:r>
                <a:endParaRPr lang="en-US" dirty="0">
                  <a:solidFill>
                    <a:srgbClr val="05063F"/>
                  </a:solidFill>
                  <a:latin typeface="Work Sans"/>
                </a:endParaRP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+ </a:t>
                </a:r>
                <a:r>
                  <a:rPr lang="en-US" sz="1200" dirty="0">
                    <a:solidFill>
                      <a:srgbClr val="05063F"/>
                    </a:solidFill>
                    <a:latin typeface="Work Sans"/>
                  </a:rPr>
                  <a:t>Extracting the extents from finger’s collision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mesh </a:t>
                </a: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+ Measuring distance between rigid body of each              finger’s link</a:t>
                </a: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+ Concatenating all joints position and rotation</a:t>
                </a:r>
                <a:endParaRPr lang="en-US" sz="1200" dirty="0">
                  <a:solidFill>
                    <a:srgbClr val="05063F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51" y="1307567"/>
                <a:ext cx="4672188" cy="1132426"/>
              </a:xfrm>
              <a:prstGeom prst="rect">
                <a:avLst/>
              </a:prstGeom>
              <a:blipFill>
                <a:blip r:embed="rId6"/>
                <a:stretch>
                  <a:fillRect l="-392" b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73751" y="869567"/>
            <a:ext cx="50670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- Update on constructing hardware vector for 3-fingered 4-mid gripper with different scale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2972079" y="2988104"/>
            <a:ext cx="28414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(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10]-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9])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2961688" y="3307393"/>
            <a:ext cx="28414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(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15]-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14])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2975327" y="3619133"/>
            <a:ext cx="22357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(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20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]-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self.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_</a:t>
            </a:r>
            <a:r>
              <a:rPr lang="en-US" sz="1200" dirty="0" err="1">
                <a:solidFill>
                  <a:srgbClr val="05063F"/>
                </a:solidFill>
                <a:latin typeface="Work Sans" panose="020B0604020202020204" charset="0"/>
              </a:rPr>
              <a:t>q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[:,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19</a:t>
            </a:r>
            <a:r>
              <a:rPr lang="en-US" sz="1200" dirty="0">
                <a:solidFill>
                  <a:srgbClr val="05063F"/>
                </a:solidFill>
                <a:latin typeface="Work Sans" panose="020B0604020202020204" charset="0"/>
              </a:rPr>
              <a:t>])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2358736" y="3271422"/>
                <a:ext cx="259302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</m:t>
                      </m:r>
                    </m:oMath>
                  </m:oMathPara>
                </a14:m>
                <a:endParaRPr kumimoji="0" lang="en-US" sz="1600" b="1" u="none" strike="noStrike" kern="0" cap="none" spc="0" normalizeH="0" baseline="0" noProof="0" dirty="0">
                  <a:ln>
                    <a:noFill/>
                  </a:ln>
                  <a:solidFill>
                    <a:srgbClr val="05063F"/>
                  </a:solidFill>
                  <a:effectLst/>
                  <a:uLnTx/>
                  <a:uFillTx/>
                  <a:latin typeface="Work Sans" panose="020B0604020202020204" charset="0"/>
                  <a:sym typeface="Arial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736" y="3271422"/>
                <a:ext cx="259302" cy="338554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>
            <a:stCxn id="43" idx="1"/>
            <a:endCxn id="46" idx="3"/>
          </p:cNvCxnSpPr>
          <p:nvPr/>
        </p:nvCxnSpPr>
        <p:spPr>
          <a:xfrm flipH="1">
            <a:off x="2618038" y="3126604"/>
            <a:ext cx="354041" cy="31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4" idx="1"/>
            <a:endCxn id="46" idx="3"/>
          </p:cNvCxnSpPr>
          <p:nvPr/>
        </p:nvCxnSpPr>
        <p:spPr>
          <a:xfrm flipH="1" flipV="1">
            <a:off x="2618038" y="3440699"/>
            <a:ext cx="343650" cy="5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5" idx="1"/>
            <a:endCxn id="46" idx="3"/>
          </p:cNvCxnSpPr>
          <p:nvPr/>
        </p:nvCxnSpPr>
        <p:spPr>
          <a:xfrm flipH="1" flipV="1">
            <a:off x="2618038" y="3440699"/>
            <a:ext cx="357289" cy="31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74274" y="3445893"/>
            <a:ext cx="509083" cy="45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1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40" y="-95139"/>
            <a:ext cx="2829532" cy="475653"/>
          </a:xfrm>
        </p:spPr>
        <p:txBody>
          <a:bodyPr/>
          <a:lstStyle/>
          <a:p>
            <a:r>
              <a:rPr lang="en-US" sz="2000" dirty="0" smtClean="0"/>
              <a:t>Gripper performance </a:t>
            </a:r>
            <a:endParaRPr lang="en-US" sz="2800" dirty="0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660511" y="4133256"/>
            <a:ext cx="1871198" cy="5770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noProof="0" dirty="0" smtClean="0">
                <a:latin typeface="Work Sans" panose="020B0604020202020204" charset="0"/>
                <a:sym typeface="Wingdings" panose="05000000000000000000" pitchFamily="2" charset="2"/>
              </a:rPr>
              <a:t> Apply the hardware vector to other types of grippers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pic>
        <p:nvPicPr>
          <p:cNvPr id="10" name="hardware_3f-2024-05-30_15.24.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9563" y="1369580"/>
            <a:ext cx="6358667" cy="3720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" y="335640"/>
            <a:ext cx="5016454" cy="2508227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686739" y="1115664"/>
            <a:ext cx="2854925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dirty="0" smtClean="0">
                <a:latin typeface="Work Sans" panose="020B0604020202020204" charset="0"/>
              </a:rPr>
              <a:t>3-fingered gripper with hardware vector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51128" y="2806892"/>
            <a:ext cx="21795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Arial"/>
              </a:rPr>
              <a:t>Comparison between with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Arial"/>
              </a:rPr>
              <a:t> and without kinematic properties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0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0" y="-83310"/>
            <a:ext cx="3844719" cy="475653"/>
          </a:xfrm>
        </p:spPr>
        <p:txBody>
          <a:bodyPr/>
          <a:lstStyle/>
          <a:p>
            <a:r>
              <a:rPr lang="en-US" sz="2000" dirty="0" smtClean="0"/>
              <a:t>Different finger configurations</a:t>
            </a:r>
            <a:endParaRPr lang="en-US" sz="3200" dirty="0"/>
          </a:p>
        </p:txBody>
      </p:sp>
      <p:pic>
        <p:nvPicPr>
          <p:cNvPr id="5" name="hardware_5f-2024-05-30_15.29.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21568" y="2230670"/>
            <a:ext cx="4978781" cy="2912830"/>
          </a:xfrm>
          <a:prstGeom prst="rect">
            <a:avLst/>
          </a:prstGeom>
        </p:spPr>
      </p:pic>
      <p:pic>
        <p:nvPicPr>
          <p:cNvPr id="4" name="hardware_4f-2024-05-30_15.19.3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44299" y="57625"/>
            <a:ext cx="4909489" cy="2872291"/>
          </a:xfrm>
          <a:prstGeom prst="rect">
            <a:avLst/>
          </a:prstGeom>
        </p:spPr>
      </p:pic>
      <p:pic>
        <p:nvPicPr>
          <p:cNvPr id="3" name="hardware_2f-2024-05-30_15.27.47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580" y="392343"/>
            <a:ext cx="4595261" cy="2688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6759401" y="2405852"/>
            <a:ext cx="16850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Work Sans" panose="020B0604020202020204" charset="0"/>
              </a:rPr>
              <a:t>4-fingered gripper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888183" y="4449735"/>
            <a:ext cx="16850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Work Sans" panose="020B0604020202020204" charset="0"/>
              </a:rPr>
              <a:t>5-fingered gripper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1330002" y="2682851"/>
            <a:ext cx="15344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Work Sans" panose="020B0604020202020204" charset="0"/>
              </a:rPr>
              <a:t>2-fingered gripper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36142" y="3958259"/>
            <a:ext cx="30488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Use different objects to train</a:t>
            </a:r>
            <a:endParaRPr lang="en-US" dirty="0" smtClean="0">
              <a:solidFill>
                <a:srgbClr val="05063F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006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86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41" y="407357"/>
            <a:ext cx="4049941" cy="276944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89" y="407357"/>
            <a:ext cx="3650847" cy="475653"/>
          </a:xfrm>
        </p:spPr>
        <p:txBody>
          <a:bodyPr/>
          <a:lstStyle/>
          <a:p>
            <a:r>
              <a:rPr lang="en-US" sz="2000" dirty="0" smtClean="0"/>
              <a:t>Multiple gripper configuration</a:t>
            </a:r>
            <a:endParaRPr lang="en-US" sz="32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401308" y="882841"/>
            <a:ext cx="3786228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1600" dirty="0" smtClean="0">
                <a:solidFill>
                  <a:srgbClr val="05063F"/>
                </a:solidFill>
                <a:latin typeface="Work Sans" panose="020B0604020202020204" charset="0"/>
              </a:rPr>
              <a:t>Update on environment set-up</a:t>
            </a:r>
            <a:endParaRPr lang="en-US" sz="1100" dirty="0">
              <a:latin typeface="Work Sans" panose="020B060402020202020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01308" y="2350857"/>
            <a:ext cx="535029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- Observations:</a:t>
            </a:r>
          </a:p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  + Object pose, object id</a:t>
            </a:r>
          </a:p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  + Pose for the base of all types of grippers</a:t>
            </a:r>
          </a:p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  + number of DOFs</a:t>
            </a:r>
          </a:p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 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Loading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3-fingered and 4-fingered gripper in each environment</a:t>
            </a:r>
            <a:endParaRPr lang="en-US" sz="1200" dirty="0" smtClean="0">
              <a:solidFill>
                <a:srgbClr val="05063F"/>
              </a:solidFill>
              <a:latin typeface="Work Sans" panose="020B0604020202020204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5063F"/>
                </a:solidFill>
                <a:latin typeface="+mj-lt"/>
              </a:rPr>
              <a:t>self.env_indices_3f = 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torch.arange</a:t>
            </a:r>
            <a:r>
              <a:rPr lang="en-US" sz="1200" dirty="0">
                <a:solidFill>
                  <a:srgbClr val="05063F"/>
                </a:solidFill>
                <a:latin typeface="+mj-lt"/>
              </a:rPr>
              <a:t>(0, 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self.num_envs</a:t>
            </a:r>
            <a:r>
              <a:rPr lang="en-US" sz="1200" dirty="0">
                <a:solidFill>
                  <a:srgbClr val="05063F"/>
                </a:solidFill>
                <a:latin typeface="+mj-lt"/>
              </a:rPr>
              <a:t>, 2)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5063F"/>
                </a:solidFill>
                <a:latin typeface="+mj-lt"/>
              </a:rPr>
              <a:t>self.env_indices_4f = 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torch.arange</a:t>
            </a:r>
            <a:r>
              <a:rPr lang="en-US" sz="1200" dirty="0">
                <a:solidFill>
                  <a:srgbClr val="05063F"/>
                </a:solidFill>
                <a:latin typeface="+mj-lt"/>
              </a:rPr>
              <a:t>(1, </a:t>
            </a:r>
            <a:r>
              <a:rPr lang="en-US" sz="1200" dirty="0" err="1">
                <a:solidFill>
                  <a:srgbClr val="05063F"/>
                </a:solidFill>
                <a:latin typeface="+mj-lt"/>
              </a:rPr>
              <a:t>self.num_envs</a:t>
            </a:r>
            <a:r>
              <a:rPr lang="en-US" sz="1200" dirty="0">
                <a:solidFill>
                  <a:srgbClr val="05063F"/>
                </a:solidFill>
                <a:latin typeface="+mj-lt"/>
              </a:rPr>
              <a:t>, 2) </a:t>
            </a:r>
          </a:p>
          <a:p>
            <a:pPr>
              <a:spcBef>
                <a:spcPts val="400"/>
              </a:spcBef>
            </a:pPr>
            <a:r>
              <a:rPr lang="en-US" sz="1200" dirty="0" err="1">
                <a:solidFill>
                  <a:srgbClr val="05063F"/>
                </a:solidFill>
                <a:latin typeface="+mj-lt"/>
              </a:rPr>
              <a:t>gripper_obs</a:t>
            </a:r>
            <a:r>
              <a:rPr lang="en-US" sz="1200" dirty="0">
                <a:solidFill>
                  <a:srgbClr val="05063F"/>
                </a:solidFill>
                <a:latin typeface="+mj-lt"/>
              </a:rPr>
              <a:t>[self.env_indices_3f, :] </a:t>
            </a:r>
            <a:r>
              <a:rPr lang="en-US" sz="1200" dirty="0" smtClean="0">
                <a:solidFill>
                  <a:srgbClr val="05063F"/>
                </a:solidFill>
                <a:latin typeface="+mj-lt"/>
              </a:rPr>
              <a:t>= gripper_3f_obs[self.env_indices_3f</a:t>
            </a:r>
            <a:r>
              <a:rPr lang="en-US" sz="1200" dirty="0">
                <a:solidFill>
                  <a:srgbClr val="05063F"/>
                </a:solidFill>
                <a:latin typeface="+mj-lt"/>
              </a:rPr>
              <a:t>, :] </a:t>
            </a:r>
          </a:p>
          <a:p>
            <a:pPr>
              <a:spcBef>
                <a:spcPts val="400"/>
              </a:spcBef>
            </a:pPr>
            <a:r>
              <a:rPr lang="en-US" sz="1200" dirty="0" err="1">
                <a:solidFill>
                  <a:srgbClr val="05063F"/>
                </a:solidFill>
                <a:latin typeface="+mj-lt"/>
              </a:rPr>
              <a:t>gripper_obs</a:t>
            </a:r>
            <a:r>
              <a:rPr lang="en-US" sz="1200" dirty="0">
                <a:solidFill>
                  <a:srgbClr val="05063F"/>
                </a:solidFill>
                <a:latin typeface="+mj-lt"/>
              </a:rPr>
              <a:t>[self.env_indices_4f, :] = gripper_4f_obs[self.env_indices_4f, :] </a:t>
            </a:r>
            <a:endParaRPr lang="en-US" sz="1200" dirty="0" smtClean="0">
              <a:solidFill>
                <a:srgbClr val="05063F"/>
              </a:solidFill>
              <a:latin typeface="+mj-lt"/>
            </a:endParaRPr>
          </a:p>
          <a:p>
            <a:pPr>
              <a:spcBef>
                <a:spcPts val="400"/>
              </a:spcBef>
            </a:pPr>
            <a:endParaRPr lang="en-US" dirty="0">
              <a:solidFill>
                <a:srgbClr val="05063F"/>
              </a:solidFill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36689" y="1221395"/>
            <a:ext cx="310448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- Load different types of finger configuration into each environment: from 2 to 5-fingered gripper</a:t>
            </a:r>
          </a:p>
        </p:txBody>
      </p:sp>
    </p:spTree>
    <p:extLst>
      <p:ext uri="{BB962C8B-B14F-4D97-AF65-F5344CB8AC3E}">
        <p14:creationId xmlns:p14="http://schemas.microsoft.com/office/powerpoint/2010/main" val="31088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87" y="52474"/>
            <a:ext cx="3737284" cy="2555644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89" y="396966"/>
            <a:ext cx="3650847" cy="475653"/>
          </a:xfrm>
        </p:spPr>
        <p:txBody>
          <a:bodyPr/>
          <a:lstStyle/>
          <a:p>
            <a:r>
              <a:rPr lang="en-US" sz="2000" dirty="0" smtClean="0"/>
              <a:t>Multiple gripper configuration</a:t>
            </a:r>
            <a:endParaRPr lang="en-US" sz="32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401307" y="854156"/>
            <a:ext cx="2663575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1600" dirty="0" smtClean="0">
                <a:solidFill>
                  <a:srgbClr val="05063F"/>
                </a:solidFill>
                <a:latin typeface="Work Sans" panose="020B0604020202020204" charset="0"/>
              </a:rPr>
              <a:t>Improvement</a:t>
            </a:r>
            <a:endParaRPr lang="en-US" sz="1100" dirty="0">
              <a:latin typeface="Work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412703" y="1628711"/>
                <a:ext cx="4876976" cy="221791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rgbClr val="05063F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rgbClr val="05063F"/>
                    </a:solidFill>
                    <a:latin typeface="+mj-lt"/>
                  </a:rPr>
                  <a:t>global_indices</a:t>
                </a:r>
                <a:r>
                  <a:rPr lang="en-US" dirty="0" smtClean="0">
                    <a:solidFill>
                      <a:srgbClr val="05063F"/>
                    </a:solidFill>
                    <a:latin typeface="+mj-lt"/>
                  </a:rPr>
                  <a:t> = tensor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506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[4</m:t>
                                  </m:r>
                                </m:e>
                                <m:e>
                                  <m:r>
                                    <a:rPr lang="en-US" b="1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b="1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/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1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lang="en-US" b="1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𝟏𝟑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17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/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/>
                              </m:eqArr>
                            </m:e>
                          </m:mr>
                        </m:m>
                        <m:r>
                          <a:rPr lang="en-US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506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/>
                              </m:eqArr>
                            </m:e>
                          </m:mr>
                        </m:m>
                        <m:r>
                          <a:rPr lang="en-US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+ </a:t>
                </a:r>
                <a:r>
                  <a:rPr lang="en-US" dirty="0" err="1" smtClean="0">
                    <a:solidFill>
                      <a:srgbClr val="05063F"/>
                    </a:solidFill>
                    <a:latin typeface="+mj-lt"/>
                  </a:rPr>
                  <a:t>multi_env_gripper_ids</a:t>
                </a:r>
                <a:r>
                  <a:rPr lang="en-US" dirty="0" smtClean="0">
                    <a:solidFill>
                      <a:srgbClr val="05063F"/>
                    </a:solidFill>
                    <a:latin typeface="+mj-lt"/>
                  </a:rPr>
                  <a:t> = tensor([0,5, 8, 13, 16,….])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  <a:sym typeface="Wingdings" panose="05000000000000000000" pitchFamily="2" charset="2"/>
                  </a:rPr>
                  <a:t>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Apply control command only to the specified gripper indices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03" y="1628711"/>
                <a:ext cx="4876976" cy="2217915"/>
              </a:xfrm>
              <a:prstGeom prst="rect">
                <a:avLst/>
              </a:prstGeom>
              <a:blipFill>
                <a:blip r:embed="rId3"/>
                <a:stretch>
                  <a:fillRect l="-375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01307" y="3846626"/>
            <a:ext cx="4603436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400"/>
              </a:spcBef>
              <a:buFontTx/>
              <a:buChar char="-"/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Rewards:</a:t>
            </a:r>
          </a:p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+ Calculate individual reward for each gripper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5063F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rgbClr val="05063F"/>
                </a:solidFill>
                <a:latin typeface="+mj-lt"/>
              </a:rPr>
              <a:t>+ rewards </a:t>
            </a:r>
            <a:r>
              <a:rPr lang="en-US" sz="1200" dirty="0">
                <a:solidFill>
                  <a:srgbClr val="05063F"/>
                </a:solidFill>
                <a:latin typeface="+mj-lt"/>
              </a:rPr>
              <a:t>= rewards_3f.clone()  </a:t>
            </a:r>
            <a:endParaRPr lang="en-US" sz="1200" dirty="0" smtClean="0">
              <a:solidFill>
                <a:srgbClr val="05063F"/>
              </a:solidFill>
              <a:latin typeface="+mj-lt"/>
            </a:endParaRPr>
          </a:p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rgbClr val="05063F"/>
                </a:solidFill>
                <a:latin typeface="+mj-lt"/>
              </a:rPr>
              <a:t>   rewards [env_indices_4f] </a:t>
            </a:r>
            <a:r>
              <a:rPr lang="en-US" sz="1200" dirty="0">
                <a:solidFill>
                  <a:srgbClr val="05063F"/>
                </a:solidFill>
                <a:latin typeface="+mj-lt"/>
              </a:rPr>
              <a:t>= </a:t>
            </a:r>
            <a:r>
              <a:rPr lang="en-US" sz="1200" dirty="0" smtClean="0">
                <a:solidFill>
                  <a:srgbClr val="05063F"/>
                </a:solidFill>
                <a:latin typeface="+mj-lt"/>
              </a:rPr>
              <a:t>rewards_4f[env_indices_4f]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79" y="2670464"/>
            <a:ext cx="3737283" cy="2444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96265" y="1192710"/>
            <a:ext cx="38794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 </a:t>
            </a:r>
            <a:r>
              <a:rPr lang="en-US" dirty="0">
                <a:solidFill>
                  <a:srgbClr val="05063F"/>
                </a:solidFill>
                <a:latin typeface="Work Sans" panose="020B0604020202020204" charset="0"/>
              </a:rPr>
              <a:t>Solve the problem of resetting the environment</a:t>
            </a:r>
            <a:endParaRPr lang="en-US" dirty="0" smtClean="0">
              <a:solidFill>
                <a:srgbClr val="05063F"/>
              </a:solidFill>
              <a:latin typeface="Work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1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fing_1obj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1409" y="279833"/>
            <a:ext cx="6078681" cy="35563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32" y="-59424"/>
            <a:ext cx="3650847" cy="475653"/>
          </a:xfrm>
        </p:spPr>
        <p:txBody>
          <a:bodyPr/>
          <a:lstStyle/>
          <a:p>
            <a:r>
              <a:rPr lang="en-US" sz="1800" dirty="0" smtClean="0"/>
              <a:t>Multiple gripper configuration</a:t>
            </a:r>
            <a:endParaRPr lang="en-US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47681" y="3882128"/>
            <a:ext cx="33800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</a:rPr>
              <a:t>- Switch from training a specific object to different objects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 Low performance </a:t>
            </a:r>
            <a:endParaRPr lang="en-US" sz="1200" dirty="0">
              <a:solidFill>
                <a:srgbClr val="05063F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47681" y="4542712"/>
            <a:ext cx="41386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5063F"/>
                </a:solidFill>
                <a:latin typeface="Work Sans"/>
                <a:sym typeface="Wingdings" panose="05000000000000000000" pitchFamily="2" charset="2"/>
              </a:rPr>
              <a:t> Test success rates for different types of objects</a:t>
            </a:r>
            <a:endParaRPr lang="en-US" sz="1200" dirty="0" smtClean="0">
              <a:solidFill>
                <a:srgbClr val="05063F"/>
              </a:solidFill>
              <a:latin typeface="Work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3" y="416229"/>
            <a:ext cx="4982439" cy="2491219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984413" y="2907448"/>
            <a:ext cx="139510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Performance</a:t>
            </a:r>
            <a:endParaRPr lang="en-US" sz="1050" dirty="0">
              <a:latin typeface="Work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36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428671"/>
            <a:ext cx="2495802" cy="518785"/>
          </a:xfrm>
        </p:spPr>
        <p:txBody>
          <a:bodyPr/>
          <a:lstStyle/>
          <a:p>
            <a:r>
              <a:rPr lang="en-US" sz="2800" dirty="0"/>
              <a:t>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D0CB09-BF50-0BDD-0768-7EC40381321D}"/>
                  </a:ext>
                </a:extLst>
              </p:cNvPr>
              <p:cNvSpPr txBox="1"/>
              <p:nvPr/>
            </p:nvSpPr>
            <p:spPr>
              <a:xfrm>
                <a:off x="472709" y="947456"/>
                <a:ext cx="6882045" cy="190821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z="1600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-  Evaluate and verify the hardware vector to train with different scale of grippers and compare the success rates</a:t>
                </a:r>
                <a:endParaRPr lang="en-US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dirty="0">
                    <a:solidFill>
                      <a:srgbClr val="05063F"/>
                    </a:solidFill>
                    <a:latin typeface="Work Sans" panose="020B0604020202020204" charset="0"/>
                  </a:rPr>
                  <a:t>- </a:t>
                </a:r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Train all grippers of different scale and fingers with one policy</a:t>
                </a:r>
                <a:endParaRPr lang="en-US" dirty="0">
                  <a:latin typeface="Work Sans" panose="020B0604020202020204" charset="0"/>
                </a:endParaRPr>
              </a:p>
              <a:p>
                <a:endParaRPr lang="en-US" sz="1600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- Test generalization with unseen objects and grippers</a:t>
                </a:r>
                <a:endParaRPr lang="en-US" dirty="0">
                  <a:latin typeface="Work Sans" panose="020B0604020202020204" charset="0"/>
                </a:endParaRPr>
              </a:p>
              <a:p>
                <a:endParaRPr lang="en-US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D0CB09-BF50-0BDD-0768-7EC403813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09" y="947456"/>
                <a:ext cx="6882045" cy="1908215"/>
              </a:xfrm>
              <a:prstGeom prst="rect">
                <a:avLst/>
              </a:prstGeom>
              <a:blipFill>
                <a:blip r:embed="rId2"/>
                <a:stretch>
                  <a:fillRect l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0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48"/>
          <p:cNvSpPr txBox="1">
            <a:spLocks noGrp="1"/>
          </p:cNvSpPr>
          <p:nvPr>
            <p:ph type="title"/>
          </p:nvPr>
        </p:nvSpPr>
        <p:spPr>
          <a:xfrm>
            <a:off x="1616813" y="794458"/>
            <a:ext cx="4945800" cy="14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961" name="Google Shape;1961;p48"/>
          <p:cNvSpPr/>
          <p:nvPr/>
        </p:nvSpPr>
        <p:spPr>
          <a:xfrm>
            <a:off x="2655604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48"/>
          <p:cNvSpPr/>
          <p:nvPr/>
        </p:nvSpPr>
        <p:spPr>
          <a:xfrm>
            <a:off x="3871013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48"/>
          <p:cNvSpPr/>
          <p:nvPr/>
        </p:nvSpPr>
        <p:spPr>
          <a:xfrm>
            <a:off x="5163651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8" name="Google Shape;2238;p48"/>
          <p:cNvGrpSpPr/>
          <p:nvPr/>
        </p:nvGrpSpPr>
        <p:grpSpPr>
          <a:xfrm>
            <a:off x="5876815" y="-360376"/>
            <a:ext cx="1385165" cy="191726"/>
            <a:chOff x="4928923" y="4250091"/>
            <a:chExt cx="2556599" cy="353869"/>
          </a:xfrm>
        </p:grpSpPr>
        <p:sp>
          <p:nvSpPr>
            <p:cNvPr id="2239" name="Google Shape;2239;p48"/>
            <p:cNvSpPr/>
            <p:nvPr/>
          </p:nvSpPr>
          <p:spPr>
            <a:xfrm>
              <a:off x="4928923" y="4427066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5229049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5539800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5850521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4992423" y="4427066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5087361" y="4427066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6243173" y="4427066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6543299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6854022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7164745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6306673" y="4427066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6401611" y="4427066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5175468" y="4250091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5475594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5786317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6097068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5238968" y="4250091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5333907" y="4250091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5224171" y="4416469"/>
              <a:ext cx="908878" cy="21183"/>
            </a:xfrm>
            <a:custGeom>
              <a:avLst/>
              <a:gdLst/>
              <a:ahLst/>
              <a:cxnLst/>
              <a:rect l="l" t="t" r="r" b="b"/>
              <a:pathLst>
                <a:path w="594038" h="13845" extrusionOk="0">
                  <a:moveTo>
                    <a:pt x="0" y="0"/>
                  </a:moveTo>
                  <a:lnTo>
                    <a:pt x="594038" y="0"/>
                  </a:lnTo>
                  <a:lnTo>
                    <a:pt x="594038" y="13846"/>
                  </a:lnTo>
                  <a:lnTo>
                    <a:pt x="0" y="138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in Finance Business Meeting by Slidesgo">
  <a:themeElements>
    <a:clrScheme name="Simple Light">
      <a:dk1>
        <a:srgbClr val="05063F"/>
      </a:dk1>
      <a:lt1>
        <a:srgbClr val="D6FFF9"/>
      </a:lt1>
      <a:dk2>
        <a:srgbClr val="B1DCFF"/>
      </a:dk2>
      <a:lt2>
        <a:srgbClr val="2E2E88"/>
      </a:lt2>
      <a:accent1>
        <a:srgbClr val="009B89"/>
      </a:accent1>
      <a:accent2>
        <a:srgbClr val="FFFFFF"/>
      </a:accent2>
      <a:accent3>
        <a:srgbClr val="FF5E97"/>
      </a:accent3>
      <a:accent4>
        <a:srgbClr val="AA0361"/>
      </a:accent4>
      <a:accent5>
        <a:srgbClr val="FFC402"/>
      </a:accent5>
      <a:accent6>
        <a:srgbClr val="FFFFFF"/>
      </a:accent6>
      <a:hlink>
        <a:srgbClr val="0506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C0DBBF2F58074EA77BEEE9CFE4B622" ma:contentTypeVersion="12" ma:contentTypeDescription="Create a new document." ma:contentTypeScope="" ma:versionID="7c987db697274108c6a19f43fa95fca0">
  <xsd:schema xmlns:xsd="http://www.w3.org/2001/XMLSchema" xmlns:xs="http://www.w3.org/2001/XMLSchema" xmlns:p="http://schemas.microsoft.com/office/2006/metadata/properties" xmlns:ns2="8bf9c861-6a39-4956-a2a4-01f716c53c62" xmlns:ns3="99ffe1ab-45e4-42bc-badd-451ecad213ed" targetNamespace="http://schemas.microsoft.com/office/2006/metadata/properties" ma:root="true" ma:fieldsID="e3e0e69f73184ac6f0cefc69a17761bb" ns2:_="" ns3:_="">
    <xsd:import namespace="8bf9c861-6a39-4956-a2a4-01f716c53c62"/>
    <xsd:import namespace="99ffe1ab-45e4-42bc-badd-451ecad213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f9c861-6a39-4956-a2a4-01f716c53c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fe1ab-45e4-42bc-badd-451ecad213e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0a71543-0d17-442e-a465-3f369a4c7916}" ma:internalName="TaxCatchAll" ma:showField="CatchAllData" ma:web="99ffe1ab-45e4-42bc-badd-451ecad213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1A8DEC-DC7D-4A52-8D83-599CFBF6E4E3}">
  <ds:schemaRefs>
    <ds:schemaRef ds:uri="8bf9c861-6a39-4956-a2a4-01f716c53c62"/>
    <ds:schemaRef ds:uri="99ffe1ab-45e4-42bc-badd-451ecad213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FC9EA92-BF9A-441C-A965-F8432EC4EC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305</Words>
  <Application>Microsoft Office PowerPoint</Application>
  <PresentationFormat>On-screen Show (16:9)</PresentationFormat>
  <Paragraphs>59</Paragraphs>
  <Slides>9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Work Sans Light</vt:lpstr>
      <vt:lpstr>Proxima Nova Semibold</vt:lpstr>
      <vt:lpstr>Proxima Nova</vt:lpstr>
      <vt:lpstr>Wingdings</vt:lpstr>
      <vt:lpstr>Calibri</vt:lpstr>
      <vt:lpstr>Symbol</vt:lpstr>
      <vt:lpstr>Cambria Math</vt:lpstr>
      <vt:lpstr>Arial</vt:lpstr>
      <vt:lpstr>Roboto</vt:lpstr>
      <vt:lpstr>Bebas Neue</vt:lpstr>
      <vt:lpstr>Roboto Medium</vt:lpstr>
      <vt:lpstr>PT Sans</vt:lpstr>
      <vt:lpstr>Work Sans</vt:lpstr>
      <vt:lpstr>Artificial Intelligence in Finance Business Meeting by Slidesgo</vt:lpstr>
      <vt:lpstr>Slidesgo Final Pages</vt:lpstr>
      <vt:lpstr>PowerPoint Presentation</vt:lpstr>
      <vt:lpstr>PowerPoint Presentation</vt:lpstr>
      <vt:lpstr>Gripper performance </vt:lpstr>
      <vt:lpstr>Different finger configurations</vt:lpstr>
      <vt:lpstr>Multiple gripper configuration</vt:lpstr>
      <vt:lpstr>Multiple gripper configuration</vt:lpstr>
      <vt:lpstr>Multiple gripper configuration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Finance Business Meeting</dc:title>
  <cp:lastModifiedBy>Vo Khoi Thanh Son 20202768</cp:lastModifiedBy>
  <cp:revision>593</cp:revision>
  <dcterms:modified xsi:type="dcterms:W3CDTF">2024-05-30T23:47:01Z</dcterms:modified>
</cp:coreProperties>
</file>